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6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4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9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9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66000"/>
                <a:satMod val="160000"/>
              </a:schemeClr>
            </a:gs>
            <a:gs pos="6000">
              <a:schemeClr val="accent1"/>
            </a:gs>
            <a:gs pos="28000">
              <a:schemeClr val="bg1">
                <a:alpha val="0"/>
                <a:lumMod val="87000"/>
              </a:schemeClr>
            </a:gs>
            <a:gs pos="70000">
              <a:schemeClr val="bg1">
                <a:alpha val="16000"/>
                <a:lumMod val="87000"/>
              </a:schemeClr>
            </a:gs>
            <a:gs pos="92000">
              <a:schemeClr val="accent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CE9B-ED0C-4E39-971D-D37FD4F0B397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26BC-C87E-4052-9B47-D532C32A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n.com/lifestyle/natural-beauty-fashion/stories/3-simple-homemade-toothpaste-recipes" TargetMode="External"/><Relationship Id="rId2" Type="http://schemas.openxmlformats.org/officeDocument/2006/relationships/hyperlink" Target="http://bdegiulio.hubpages.com/hub/Do-you-know-whats-in-your-Toothpas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Homemade tooth paste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Mom\AppData\Local\Microsoft\Windows\Temporary Internet Files\Content.IE5\CMKEHPUX\MC9000167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817774" cy="203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Teaspoon of Baking Soda</a:t>
            </a:r>
          </a:p>
          <a:p>
            <a:r>
              <a:rPr lang="en-US" dirty="0" smtClean="0"/>
              <a:t>Water (how ever much you need to add)</a:t>
            </a:r>
          </a:p>
          <a:p>
            <a:r>
              <a:rPr lang="en-US" dirty="0" smtClean="0"/>
              <a:t>1 Drop Mint </a:t>
            </a:r>
            <a:r>
              <a:rPr lang="en-US" dirty="0" err="1" smtClean="0"/>
              <a:t>exstract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Drop Food Coloring (if you want)</a:t>
            </a:r>
          </a:p>
          <a:p>
            <a:r>
              <a:rPr lang="en-US" dirty="0" smtClean="0"/>
              <a:t>¼ - ½ Teaspoon of Salt</a:t>
            </a:r>
          </a:p>
          <a:p>
            <a:r>
              <a:rPr lang="en-US" dirty="0" smtClean="0"/>
              <a:t>Spoon for mixing </a:t>
            </a:r>
          </a:p>
          <a:p>
            <a:r>
              <a:rPr lang="en-US" dirty="0" smtClean="0"/>
              <a:t>Measure spoons </a:t>
            </a:r>
          </a:p>
          <a:p>
            <a:r>
              <a:rPr lang="en-US" dirty="0" smtClean="0"/>
              <a:t>Small bowl or container</a:t>
            </a:r>
          </a:p>
          <a:p>
            <a:endParaRPr lang="en-US" dirty="0"/>
          </a:p>
        </p:txBody>
      </p:sp>
      <p:pic>
        <p:nvPicPr>
          <p:cNvPr id="3074" name="Picture 2" descr="C:\Users\bernard.ali\AppData\Local\Microsoft\Windows\Temporary Internet Files\Content.IE5\636OVDRF\MC900296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2139636" cy="191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2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First get a small bowl that you will be able to mix ingredients in</a:t>
            </a:r>
          </a:p>
          <a:p>
            <a:endParaRPr lang="en-US" dirty="0"/>
          </a:p>
          <a:p>
            <a:r>
              <a:rPr lang="en-US" dirty="0" smtClean="0"/>
              <a:t>Gather all ingredients and measuring instruments</a:t>
            </a:r>
          </a:p>
          <a:p>
            <a:endParaRPr lang="en-US" dirty="0"/>
          </a:p>
          <a:p>
            <a:r>
              <a:rPr lang="en-US" dirty="0" smtClean="0"/>
              <a:t>Make sure you have a clear work space</a:t>
            </a:r>
          </a:p>
          <a:p>
            <a:endParaRPr lang="en-US" dirty="0"/>
          </a:p>
        </p:txBody>
      </p:sp>
      <p:pic>
        <p:nvPicPr>
          <p:cNvPr id="1026" name="Picture 2" descr="C:\Users\bernard.ali\AppData\Local\Microsoft\Windows\Temporary Internet Files\Content.IE5\A2858TKZ\MC9002961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2112475" cy="178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8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1 teaspoon of baking soda in the bowl</a:t>
            </a:r>
          </a:p>
          <a:p>
            <a:endParaRPr lang="en-US" dirty="0"/>
          </a:p>
          <a:p>
            <a:r>
              <a:rPr lang="en-US" dirty="0" smtClean="0"/>
              <a:t>Then add ¼ - ½ teaspoon of salt</a:t>
            </a:r>
          </a:p>
          <a:p>
            <a:endParaRPr lang="en-US" dirty="0"/>
          </a:p>
          <a:p>
            <a:r>
              <a:rPr lang="en-US" dirty="0" smtClean="0"/>
              <a:t>Add 1 drop of peppermint extract </a:t>
            </a:r>
          </a:p>
          <a:p>
            <a:endParaRPr lang="en-US" dirty="0"/>
          </a:p>
          <a:p>
            <a:r>
              <a:rPr lang="en-US" dirty="0" smtClean="0"/>
              <a:t>Mix all together until clumpy</a:t>
            </a:r>
          </a:p>
          <a:p>
            <a:endParaRPr lang="en-US" dirty="0"/>
          </a:p>
          <a:p>
            <a:r>
              <a:rPr lang="en-US" dirty="0" smtClean="0"/>
              <a:t>Lastly add as much water as you need to make it pasty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bernard.ali\AppData\Local\Microsoft\Windows\Temporary Internet Files\Content.IE5\636OVDRF\MM90033662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6" y="135384"/>
            <a:ext cx="1219200" cy="144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ernard.ali\AppData\Local\Microsoft\Windows\Temporary Internet Files\Content.IE5\A2858TKZ\MP900431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3421"/>
            <a:ext cx="1143000" cy="136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ernard.ali\AppData\Local\Microsoft\Windows\Temporary Internet Files\Content.IE5\636OVDRF\MC9004417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47621"/>
            <a:ext cx="1605379" cy="160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7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Crest Complete Toothpaste Chemicals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7018"/>
            <a:ext cx="4572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•	Sorbitol</a:t>
            </a:r>
          </a:p>
          <a:p>
            <a:pPr marL="0" indent="0">
              <a:buNone/>
            </a:pPr>
            <a:r>
              <a:rPr lang="en-US" dirty="0" smtClean="0"/>
              <a:t>•	Hydrated Silica</a:t>
            </a:r>
          </a:p>
          <a:p>
            <a:pPr marL="0" indent="0">
              <a:buNone/>
            </a:pPr>
            <a:r>
              <a:rPr lang="en-US" dirty="0" smtClean="0"/>
              <a:t>•	Disodium </a:t>
            </a:r>
          </a:p>
          <a:p>
            <a:pPr marL="0" indent="0">
              <a:buNone/>
            </a:pPr>
            <a:r>
              <a:rPr lang="en-US" dirty="0" smtClean="0"/>
              <a:t>•	Pyrophosphate</a:t>
            </a:r>
          </a:p>
          <a:p>
            <a:pPr marL="0" indent="0">
              <a:buNone/>
            </a:pPr>
            <a:r>
              <a:rPr lang="en-US" dirty="0" smtClean="0"/>
              <a:t>•	Sodium Hydroxide</a:t>
            </a:r>
          </a:p>
          <a:p>
            <a:pPr marL="0" indent="0">
              <a:buNone/>
            </a:pPr>
            <a:r>
              <a:rPr lang="en-US" dirty="0" smtClean="0"/>
              <a:t>•	Sodium Lauryl Sulfate</a:t>
            </a:r>
          </a:p>
          <a:p>
            <a:pPr marL="0" indent="0">
              <a:buNone/>
            </a:pPr>
            <a:r>
              <a:rPr lang="en-US" dirty="0" smtClean="0"/>
              <a:t>•	Xanthan Gum</a:t>
            </a:r>
          </a:p>
          <a:p>
            <a:pPr marL="0" indent="0">
              <a:buNone/>
            </a:pPr>
            <a:r>
              <a:rPr lang="en-US" dirty="0" smtClean="0"/>
              <a:t>•	Sodium Saccharin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7526" y="1524000"/>
            <a:ext cx="40316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•	Glycerin</a:t>
            </a:r>
          </a:p>
          <a:p>
            <a:r>
              <a:rPr lang="en-US" sz="3000" dirty="0" smtClean="0"/>
              <a:t>•	Carbomer</a:t>
            </a:r>
          </a:p>
          <a:p>
            <a:r>
              <a:rPr lang="en-US" sz="3000" dirty="0" smtClean="0"/>
              <a:t>•	Polysorbate</a:t>
            </a:r>
          </a:p>
          <a:p>
            <a:r>
              <a:rPr lang="en-US" sz="3000" dirty="0" smtClean="0"/>
              <a:t>•	Sodium Benzoate</a:t>
            </a:r>
          </a:p>
          <a:p>
            <a:r>
              <a:rPr lang="en-US" sz="3000" dirty="0" smtClean="0"/>
              <a:t>•	Benzoic acid</a:t>
            </a:r>
          </a:p>
          <a:p>
            <a:r>
              <a:rPr lang="en-US" sz="3000" dirty="0" smtClean="0"/>
              <a:t>•	Titanium dioxide</a:t>
            </a:r>
          </a:p>
          <a:p>
            <a:r>
              <a:rPr lang="en-US" sz="3000" dirty="0" smtClean="0"/>
              <a:t>•	Blue 1</a:t>
            </a:r>
          </a:p>
          <a:p>
            <a:r>
              <a:rPr lang="en-US" sz="3000" dirty="0" smtClean="0"/>
              <a:t>•	Yellow 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29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most common chemicals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052442"/>
              </p:ext>
            </p:extLst>
          </p:nvPr>
        </p:nvGraphicFramePr>
        <p:xfrm>
          <a:off x="533400" y="1600200"/>
          <a:ext cx="8001000" cy="4313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250"/>
                <a:gridCol w="2038350"/>
                <a:gridCol w="1962150"/>
                <a:gridCol w="2000250"/>
              </a:tblGrid>
              <a:tr h="207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Ingredient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Alternative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Purpose/Properties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 the Ingredients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Health Risks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Sorbitol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	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Glucitol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Prevents Moisture in tooth paste tube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has no health risks, it has been used in face and oral products for over 100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Hydrated Silica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Silicon Dioxide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Helps remove plaque while brushing your teeth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is been proved safe and is non-toxic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Glycerin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Glycerol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Improves teeth strength  and lubricates them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Too much of it can lead to headache and digestive problems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Cellulose Gum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Carboxymethyl cellulose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Making the paste fresh and pleasant to the mouth (taste and smell)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There are no health risks, non- toxic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Sodium Hydroxide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Lye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Neutralizes the acidic pH imbalance caused by other chemicals used in toothpaste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Can be toxic if ingested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5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http://bdegiulio.hubpages.com/hub/Do-you-know-whats-in-your-Toothpaste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http://www.mnn.com/lifestyle/natural-beauty-fashion/stories/3-simple-homemade-toothpaste-recipes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257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Homemade tooth paste</vt:lpstr>
      <vt:lpstr>Materials Needed</vt:lpstr>
      <vt:lpstr>Procedure</vt:lpstr>
      <vt:lpstr>Mixture</vt:lpstr>
      <vt:lpstr>Crest Complete Toothpaste Chemicals </vt:lpstr>
      <vt:lpstr>Table of most common chemicals</vt:lpstr>
      <vt:lpstr>Work Cited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Homemade tooth paste</dc:title>
  <dc:creator>Mom</dc:creator>
  <cp:lastModifiedBy>Verissimo, Shannon</cp:lastModifiedBy>
  <cp:revision>6</cp:revision>
  <dcterms:created xsi:type="dcterms:W3CDTF">2013-03-27T01:15:25Z</dcterms:created>
  <dcterms:modified xsi:type="dcterms:W3CDTF">2014-05-01T14:54:14Z</dcterms:modified>
</cp:coreProperties>
</file>