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75" autoAdjust="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B2AD07-7027-44BA-B67F-BF7D07A0473C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3A5BF7B-1BFA-479E-AB02-D9AA3332E67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data.org/learn-about-ada" TargetMode="External"/><Relationship Id="rId2" Type="http://schemas.openxmlformats.org/officeDocument/2006/relationships/hyperlink" Target="https://www.youtube.com/watch?v=eq0pBEJoCvY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Americans with Disabilities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Health I</a:t>
            </a:r>
          </a:p>
          <a:p>
            <a:r>
              <a:rPr lang="en-US" dirty="0" smtClean="0"/>
              <a:t>Mr. Dube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sum it up….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ADA Video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often do you see these accommodations?</a:t>
            </a:r>
          </a:p>
          <a:p>
            <a:r>
              <a:rPr lang="en-US" dirty="0" smtClean="0"/>
              <a:t>Where do you see these accommodations?</a:t>
            </a:r>
          </a:p>
          <a:p>
            <a:r>
              <a:rPr lang="en-US" dirty="0" smtClean="0"/>
              <a:t>C/C with a neighbor the 4 titles of ADA.  This link may help:</a:t>
            </a:r>
          </a:p>
          <a:p>
            <a:pPr marL="36576" indent="0">
              <a:buNone/>
            </a:pPr>
            <a:r>
              <a:rPr lang="en-US" dirty="0" smtClean="0">
                <a:hlinkClick r:id="rId3"/>
              </a:rPr>
              <a:t>4 Titles of ADA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2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can explain what the Americans with Disabilities Act is (ADA) &amp; articulate each of the 4 titles with a partner.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3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“disability”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Disability: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person who has a physical or mental impairment that substantially limits one or more major life activities.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68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 – TITLE I -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Prohibits discrimination against persons with disabilities in the area of employment, including: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Hiring and promotion practices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Employee benefits – training, fringe benefits, and social opportunities.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– TITLE I -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Restricts questions that can be asked about an applicant’s disability before a job offer is made, and it requires that employers make reasonable accommodations to the known physical or mental limitations of the employee.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ADA – TITLE </a:t>
            </a:r>
            <a:r>
              <a:rPr lang="en-US" dirty="0" smtClean="0"/>
              <a:t>II – Public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government MUST give people with disabilities an equal opportunity to benefit from all of their programs, services, and activities:</a:t>
            </a:r>
          </a:p>
          <a:p>
            <a:pPr lvl="2"/>
            <a:r>
              <a:rPr lang="en-US" dirty="0" smtClean="0"/>
              <a:t>Public education</a:t>
            </a:r>
          </a:p>
          <a:p>
            <a:pPr lvl="2"/>
            <a:r>
              <a:rPr lang="en-US" dirty="0" smtClean="0"/>
              <a:t>Employment</a:t>
            </a:r>
          </a:p>
          <a:p>
            <a:pPr lvl="2"/>
            <a:r>
              <a:rPr lang="en-US" dirty="0" smtClean="0"/>
              <a:t>Transportation</a:t>
            </a:r>
          </a:p>
          <a:p>
            <a:pPr lvl="2"/>
            <a:r>
              <a:rPr lang="en-US" dirty="0" smtClean="0"/>
              <a:t>Recreation</a:t>
            </a:r>
          </a:p>
          <a:p>
            <a:pPr lvl="2"/>
            <a:r>
              <a:rPr lang="en-US" dirty="0" smtClean="0"/>
              <a:t>Health care</a:t>
            </a:r>
          </a:p>
          <a:p>
            <a:pPr lvl="2"/>
            <a:r>
              <a:rPr lang="en-US" dirty="0" smtClean="0"/>
              <a:t>Social services</a:t>
            </a:r>
          </a:p>
          <a:p>
            <a:pPr lvl="2"/>
            <a:r>
              <a:rPr lang="en-US" dirty="0" smtClean="0"/>
              <a:t>Courts</a:t>
            </a:r>
          </a:p>
          <a:p>
            <a:pPr lvl="2"/>
            <a:r>
              <a:rPr lang="en-US" dirty="0" smtClean="0"/>
              <a:t>Voting</a:t>
            </a:r>
          </a:p>
          <a:p>
            <a:pPr lvl="2"/>
            <a:r>
              <a:rPr lang="en-US" dirty="0" smtClean="0"/>
              <a:t>Town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ADA – TITLE </a:t>
            </a:r>
            <a:r>
              <a:rPr lang="en-US" dirty="0" smtClean="0"/>
              <a:t>III – </a:t>
            </a:r>
            <a:br>
              <a:rPr lang="en-US" dirty="0" smtClean="0"/>
            </a:br>
            <a:r>
              <a:rPr lang="en-US" dirty="0" smtClean="0"/>
              <a:t>Public Accommodation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500" dirty="0" smtClean="0"/>
              <a:t>Mandates that all public accommodations to which the general public has access, including services, businesses, agencies, public transportation, etc., must be accessible to individuals with disabilities. </a:t>
            </a:r>
            <a:endParaRPr lang="en-US" sz="25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Restaurants</a:t>
            </a:r>
          </a:p>
          <a:p>
            <a:r>
              <a:rPr lang="en-US" dirty="0" smtClean="0"/>
              <a:t>Retail stores</a:t>
            </a:r>
          </a:p>
          <a:p>
            <a:r>
              <a:rPr lang="en-US" dirty="0" smtClean="0"/>
              <a:t>Hotels</a:t>
            </a:r>
          </a:p>
          <a:p>
            <a:r>
              <a:rPr lang="en-US" dirty="0" smtClean="0"/>
              <a:t>Movie theatres</a:t>
            </a:r>
          </a:p>
          <a:p>
            <a:r>
              <a:rPr lang="en-US" dirty="0" smtClean="0"/>
              <a:t>Private schools</a:t>
            </a:r>
          </a:p>
          <a:p>
            <a:r>
              <a:rPr lang="en-US" dirty="0" smtClean="0"/>
              <a:t>Convention centers</a:t>
            </a:r>
          </a:p>
          <a:p>
            <a:r>
              <a:rPr lang="en-US" dirty="0" smtClean="0"/>
              <a:t>Doctor’s offices</a:t>
            </a:r>
          </a:p>
          <a:p>
            <a:r>
              <a:rPr lang="en-US" dirty="0" smtClean="0"/>
              <a:t>Homeless shelters</a:t>
            </a:r>
          </a:p>
          <a:p>
            <a:r>
              <a:rPr lang="en-US" dirty="0" smtClean="0"/>
              <a:t>Zoos</a:t>
            </a:r>
          </a:p>
          <a:p>
            <a:r>
              <a:rPr lang="en-US" dirty="0" smtClean="0"/>
              <a:t>Funeral homes</a:t>
            </a:r>
          </a:p>
          <a:p>
            <a:r>
              <a:rPr lang="en-US" dirty="0" smtClean="0"/>
              <a:t>Day care</a:t>
            </a:r>
          </a:p>
          <a:p>
            <a:r>
              <a:rPr lang="en-US" dirty="0" smtClean="0"/>
              <a:t>Transportation depots</a:t>
            </a:r>
          </a:p>
          <a:p>
            <a:r>
              <a:rPr lang="en-US" dirty="0" smtClean="0"/>
              <a:t>Recreation facilities</a:t>
            </a:r>
          </a:p>
          <a:p>
            <a:r>
              <a:rPr lang="en-US" dirty="0" smtClean="0"/>
              <a:t>Sports stadiums</a:t>
            </a:r>
          </a:p>
          <a:p>
            <a:r>
              <a:rPr lang="en-US" dirty="0" smtClean="0"/>
              <a:t>Fitness clubs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3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ADA – TITLE </a:t>
            </a:r>
            <a:r>
              <a:rPr lang="en-US" dirty="0" smtClean="0"/>
              <a:t>IV </a:t>
            </a:r>
            <a:r>
              <a:rPr lang="en-US" dirty="0"/>
              <a:t>- </a:t>
            </a:r>
            <a:r>
              <a:rPr lang="en-US" dirty="0" smtClean="0"/>
              <a:t>Telecommunications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Telephone and television access for people with hearing and speech disabilities.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Closed Captioning</a:t>
            </a:r>
            <a:endParaRPr lang="en-US" dirty="0"/>
          </a:p>
        </p:txBody>
      </p:sp>
      <p:pic>
        <p:nvPicPr>
          <p:cNvPr id="1026" name="Picture 2" descr="C:\Documents and Settings\cdallesander\Local Settings\Temporary Internet Files\Content.IE5\8XENKHIB\MC900438705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21584"/>
            <a:ext cx="3657600" cy="388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28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ADA – TITLE IV - Telecommunications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TRS – Telecommunications relay services:</a:t>
            </a:r>
          </a:p>
          <a:p>
            <a:endParaRPr lang="en-US" dirty="0"/>
          </a:p>
          <a:p>
            <a:pPr lvl="2"/>
            <a:r>
              <a:rPr lang="en-US" dirty="0" smtClean="0"/>
              <a:t>Enables callers with hearing and speech disabilities who use text telephones and callers who use voice telephones to communicate with each other through a third party assistant.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1981200"/>
            <a:ext cx="4555753" cy="3144111"/>
          </a:xfrm>
        </p:spPr>
      </p:pic>
    </p:spTree>
    <p:extLst>
      <p:ext uri="{BB962C8B-B14F-4D97-AF65-F5344CB8AC3E}">
        <p14:creationId xmlns:p14="http://schemas.microsoft.com/office/powerpoint/2010/main" val="3793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348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Franklin Gothic Book</vt:lpstr>
      <vt:lpstr>Wingdings 2</vt:lpstr>
      <vt:lpstr>Technic</vt:lpstr>
      <vt:lpstr>Americans with Disabilities Act</vt:lpstr>
      <vt:lpstr>Learning Target</vt:lpstr>
      <vt:lpstr>What does “disability” mean?</vt:lpstr>
      <vt:lpstr>ADA – TITLE I - Employment</vt:lpstr>
      <vt:lpstr>ADA – TITLE I - Employment</vt:lpstr>
      <vt:lpstr>ADA – TITLE II – Public Services</vt:lpstr>
      <vt:lpstr>ADA – TITLE III –  Public Accommodation</vt:lpstr>
      <vt:lpstr>ADA – TITLE IV - Telecommunications</vt:lpstr>
      <vt:lpstr>ADA – TITLE IV - Telecommunications</vt:lpstr>
      <vt:lpstr>To sum it up….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Americans with Disabilities Act</dc:title>
  <dc:creator>Dallesander, Catherine</dc:creator>
  <cp:lastModifiedBy>Dube, Brian</cp:lastModifiedBy>
  <cp:revision>11</cp:revision>
  <dcterms:created xsi:type="dcterms:W3CDTF">2011-03-09T12:55:29Z</dcterms:created>
  <dcterms:modified xsi:type="dcterms:W3CDTF">2016-04-06T14:44:04Z</dcterms:modified>
</cp:coreProperties>
</file>