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74" r:id="rId8"/>
    <p:sldId id="264" r:id="rId9"/>
    <p:sldId id="267" r:id="rId10"/>
    <p:sldId id="268" r:id="rId11"/>
    <p:sldId id="269" r:id="rId12"/>
    <p:sldId id="270" r:id="rId13"/>
    <p:sldId id="271" r:id="rId14"/>
    <p:sldId id="26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6FF0-69C4-6A44-AE26-5F3DC476A3AC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F4C9-5907-5A4A-BAEC-7D04CE1EA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FF4C9-5907-5A4A-BAEC-7D04CE1EAF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Individualized Learning: A Quest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Windsor Locks Middle School</a:t>
            </a:r>
          </a:p>
          <a:p>
            <a:r>
              <a:rPr lang="en-US" dirty="0" smtClean="0"/>
              <a:t>Windsor Locks, 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8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of Work</a:t>
            </a:r>
            <a:endParaRPr lang="en-US" dirty="0"/>
          </a:p>
        </p:txBody>
      </p:sp>
      <p:pic>
        <p:nvPicPr>
          <p:cNvPr id="4" name="Content Placeholder 3" descr="Screen Shot 2014-09-28 at 9.37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09" r="-25209"/>
          <a:stretch>
            <a:fillRect/>
          </a:stretch>
        </p:blipFill>
        <p:spPr>
          <a:xfrm>
            <a:off x="0" y="2038350"/>
            <a:ext cx="9144000" cy="4621213"/>
          </a:xfrm>
        </p:spPr>
      </p:pic>
    </p:spTree>
    <p:extLst>
      <p:ext uri="{BB962C8B-B14F-4D97-AF65-F5344CB8AC3E}">
        <p14:creationId xmlns:p14="http://schemas.microsoft.com/office/powerpoint/2010/main" val="7623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Curious Case of Three 83s”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8</a:t>
            </a:r>
            <a:r>
              <a:rPr lang="en-US" baseline="30000" dirty="0" smtClean="0"/>
              <a:t>th</a:t>
            </a:r>
            <a:r>
              <a:rPr lang="en-US" dirty="0" smtClean="0"/>
              <a:t> Grade Pre-Algebra teacher administered a Common Formative Assessment.</a:t>
            </a:r>
          </a:p>
          <a:p>
            <a:r>
              <a:rPr lang="en-US" dirty="0" smtClean="0"/>
              <a:t>The assessment was made up of 12 multi-step problems.</a:t>
            </a:r>
          </a:p>
          <a:p>
            <a:r>
              <a:rPr lang="en-US" dirty="0" smtClean="0"/>
              <a:t>Three standards were assessed: </a:t>
            </a:r>
            <a:r>
              <a:rPr lang="en-US" b="1" dirty="0" smtClean="0"/>
              <a:t>NS1, NS2, EE2</a:t>
            </a:r>
          </a:p>
          <a:p>
            <a:r>
              <a:rPr lang="en-US" dirty="0" smtClean="0"/>
              <a:t>For the purposes of examination, THREE students are highlighted: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Adan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“Angel”</a:t>
            </a:r>
          </a:p>
          <a:p>
            <a:pPr lvl="1"/>
            <a:r>
              <a:rPr lang="en-US" dirty="0" smtClean="0"/>
              <a:t>“Rachel”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2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Curious Case of Three 83s”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31174"/>
            <a:ext cx="313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Adan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134759" y="2231174"/>
            <a:ext cx="313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Angel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109347" y="2231174"/>
            <a:ext cx="313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Rachel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57502"/>
            <a:ext cx="313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 Results:</a:t>
            </a:r>
          </a:p>
          <a:p>
            <a:r>
              <a:rPr lang="en-US" dirty="0" smtClean="0"/>
              <a:t>10 out of 12 correct</a:t>
            </a:r>
          </a:p>
          <a:p>
            <a:r>
              <a:rPr lang="en-US" dirty="0" smtClean="0"/>
              <a:t>83% (B)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4759" y="2752906"/>
            <a:ext cx="297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 Results:</a:t>
            </a:r>
          </a:p>
          <a:p>
            <a:r>
              <a:rPr lang="en-US" dirty="0" smtClean="0"/>
              <a:t>10 out of 12 correct</a:t>
            </a:r>
          </a:p>
          <a:p>
            <a:r>
              <a:rPr lang="en-US" dirty="0" smtClean="0"/>
              <a:t>83% (B)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9347" y="2757502"/>
            <a:ext cx="313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 Results:</a:t>
            </a:r>
            <a:endParaRPr lang="en-US" b="1" dirty="0"/>
          </a:p>
          <a:p>
            <a:r>
              <a:rPr lang="en-US" dirty="0" smtClean="0"/>
              <a:t>10 out of 12 correct</a:t>
            </a:r>
          </a:p>
          <a:p>
            <a:r>
              <a:rPr lang="en-US" dirty="0" smtClean="0"/>
              <a:t>83% (B)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825360"/>
            <a:ext cx="313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Standards-Based Results:</a:t>
            </a:r>
          </a:p>
          <a:p>
            <a:r>
              <a:rPr lang="en-US" dirty="0"/>
              <a:t>NS1: MS</a:t>
            </a:r>
          </a:p>
          <a:p>
            <a:r>
              <a:rPr lang="en-US" dirty="0"/>
              <a:t>NS2: MS</a:t>
            </a:r>
          </a:p>
          <a:p>
            <a:r>
              <a:rPr lang="en-US" dirty="0"/>
              <a:t>EE2: 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4758" y="3819587"/>
            <a:ext cx="297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Standards-Based Results:</a:t>
            </a:r>
          </a:p>
          <a:p>
            <a:r>
              <a:rPr lang="en-US" dirty="0" smtClean="0"/>
              <a:t>NS1: MS</a:t>
            </a:r>
          </a:p>
          <a:p>
            <a:r>
              <a:rPr lang="en-US" dirty="0" smtClean="0"/>
              <a:t>NS2: PS </a:t>
            </a:r>
          </a:p>
          <a:p>
            <a:r>
              <a:rPr lang="en-US" dirty="0" smtClean="0"/>
              <a:t>EE2: 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9347" y="3825360"/>
            <a:ext cx="313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Standards-Based Results:</a:t>
            </a:r>
          </a:p>
          <a:p>
            <a:r>
              <a:rPr lang="en-US" dirty="0" smtClean="0"/>
              <a:t>NS1: PS</a:t>
            </a:r>
          </a:p>
          <a:p>
            <a:r>
              <a:rPr lang="en-US" dirty="0" smtClean="0"/>
              <a:t>NS2: PS</a:t>
            </a:r>
          </a:p>
          <a:p>
            <a:r>
              <a:rPr lang="en-US" dirty="0" smtClean="0"/>
              <a:t>EE2: 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25689"/>
            <a:ext cx="3134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 Steps:</a:t>
            </a:r>
          </a:p>
          <a:p>
            <a:r>
              <a:rPr lang="en-US" dirty="0"/>
              <a:t>Next </a:t>
            </a:r>
            <a:r>
              <a:rPr lang="en-US" dirty="0" smtClean="0"/>
              <a:t>Standard</a:t>
            </a:r>
          </a:p>
          <a:p>
            <a:r>
              <a:rPr lang="en-US" b="1" i="1" dirty="0" smtClean="0"/>
              <a:t>or</a:t>
            </a:r>
            <a:endParaRPr lang="en-US" b="1" i="1" dirty="0"/>
          </a:p>
          <a:p>
            <a:r>
              <a:rPr lang="en-US" dirty="0"/>
              <a:t>More rigorous demonstration (ES)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4759" y="5019916"/>
            <a:ext cx="31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 Steps:</a:t>
            </a:r>
          </a:p>
          <a:p>
            <a:r>
              <a:rPr lang="en-US" dirty="0" err="1" smtClean="0"/>
              <a:t>iBlock</a:t>
            </a:r>
            <a:r>
              <a:rPr lang="en-US" dirty="0" smtClean="0"/>
              <a:t>: NS2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9347" y="5019916"/>
            <a:ext cx="31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 Steps:</a:t>
            </a:r>
          </a:p>
          <a:p>
            <a:r>
              <a:rPr lang="en-US" dirty="0" err="1" smtClean="0"/>
              <a:t>iBlock</a:t>
            </a:r>
            <a:r>
              <a:rPr lang="en-US" dirty="0" smtClean="0"/>
              <a:t>: NS1, NS2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1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pic>
        <p:nvPicPr>
          <p:cNvPr id="4" name="Content Placeholder 3" descr="competition-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25" r="-51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5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mindset change</a:t>
            </a:r>
          </a:p>
          <a:p>
            <a:r>
              <a:rPr lang="en-US" dirty="0" smtClean="0"/>
              <a:t>More supported student input</a:t>
            </a:r>
          </a:p>
          <a:p>
            <a:r>
              <a:rPr lang="en-US" dirty="0" smtClean="0"/>
              <a:t>Strategic district-wide expansion</a:t>
            </a:r>
          </a:p>
          <a:p>
            <a:r>
              <a:rPr lang="en-US" dirty="0" smtClean="0"/>
              <a:t>Continued collaboration and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5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students?</a:t>
            </a:r>
          </a:p>
          <a:p>
            <a:r>
              <a:rPr lang="en-US" dirty="0" smtClean="0"/>
              <a:t>For parents?</a:t>
            </a:r>
          </a:p>
          <a:p>
            <a:r>
              <a:rPr lang="en-US" dirty="0" smtClean="0"/>
              <a:t>For teachers?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5" name="Content Placeholder 4" descr="Status-Quo-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30" r="-62230"/>
          <a:stretch>
            <a:fillRect/>
          </a:stretch>
        </p:blipFill>
        <p:spPr>
          <a:xfrm>
            <a:off x="1114425" y="2595563"/>
            <a:ext cx="7610475" cy="3670300"/>
          </a:xfrm>
        </p:spPr>
      </p:pic>
    </p:spTree>
    <p:extLst>
      <p:ext uri="{BB962C8B-B14F-4D97-AF65-F5344CB8AC3E}">
        <p14:creationId xmlns:p14="http://schemas.microsoft.com/office/powerpoint/2010/main" val="155869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Our “status quo” was not good enough.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Student performance was being averaged and aggregated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Students and families could not ‘pinpoint’ performance.</a:t>
            </a:r>
          </a:p>
          <a:p>
            <a:r>
              <a:rPr lang="en-US" sz="2400" dirty="0" smtClean="0"/>
              <a:t>Feedback was sporadic, murky, and generic.</a:t>
            </a:r>
          </a:p>
          <a:p>
            <a:r>
              <a:rPr lang="en-US" sz="2400" dirty="0" smtClean="0"/>
              <a:t>Time and logistics were huge limiting factors.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9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pic>
        <p:nvPicPr>
          <p:cNvPr id="4" name="Content Placeholder 3" descr="cartoon_more_than_sheep_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97" r="-87097"/>
          <a:stretch>
            <a:fillRect/>
          </a:stretch>
        </p:blipFill>
        <p:spPr>
          <a:xfrm>
            <a:off x="74437" y="2038256"/>
            <a:ext cx="8765921" cy="4228074"/>
          </a:xfrm>
        </p:spPr>
      </p:pic>
    </p:spTree>
    <p:extLst>
      <p:ext uri="{BB962C8B-B14F-4D97-AF65-F5344CB8AC3E}">
        <p14:creationId xmlns:p14="http://schemas.microsoft.com/office/powerpoint/2010/main" val="194055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happening?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 shifting</a:t>
            </a:r>
          </a:p>
          <a:p>
            <a:pPr lvl="1"/>
            <a:r>
              <a:rPr lang="en-US" dirty="0" smtClean="0"/>
              <a:t>Schedule changes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iBlock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The Classes of 2020 and 2021</a:t>
            </a:r>
          </a:p>
          <a:p>
            <a:r>
              <a:rPr lang="en-US" dirty="0" smtClean="0"/>
              <a:t>The separation of academic demonstration and “Habits of Work”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happening?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Seamless integration of academic interventions</a:t>
            </a:r>
          </a:p>
          <a:p>
            <a:pPr lvl="1"/>
            <a:r>
              <a:rPr lang="en-US" dirty="0" smtClean="0"/>
              <a:t>SRBI: Academic demonstration or Habits of Work?</a:t>
            </a:r>
          </a:p>
          <a:p>
            <a:pPr lvl="1"/>
            <a:r>
              <a:rPr lang="en-US" dirty="0"/>
              <a:t>Time as a </a:t>
            </a:r>
            <a:r>
              <a:rPr lang="en-US" dirty="0" smtClean="0"/>
              <a:t>variable: When and where can students demonstrate?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4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happening?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“Demystification” of standards-based teaching and learning</a:t>
            </a:r>
          </a:p>
          <a:p>
            <a:pPr lvl="1"/>
            <a:r>
              <a:rPr lang="en-US" dirty="0" smtClean="0"/>
              <a:t>Family communication and feedback</a:t>
            </a:r>
          </a:p>
          <a:p>
            <a:pPr lvl="1"/>
            <a:r>
              <a:rPr lang="en-US" dirty="0" smtClean="0"/>
              <a:t>Teacher support and learning</a:t>
            </a:r>
          </a:p>
          <a:p>
            <a:pPr lvl="1"/>
            <a:r>
              <a:rPr lang="en-US" dirty="0" smtClean="0"/>
              <a:t>“The healthy pace of change”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7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96906"/>
            <a:ext cx="8913813" cy="914400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ndividualized</a:t>
            </a:r>
            <a:r>
              <a:rPr lang="en-US" dirty="0" smtClean="0"/>
              <a:t>) Block</a:t>
            </a:r>
            <a:endParaRPr lang="en-US" dirty="0"/>
          </a:p>
        </p:txBody>
      </p:sp>
      <p:pic>
        <p:nvPicPr>
          <p:cNvPr id="6" name="Content Placeholder 5" descr="Screen Shot 2014-09-28 at 9.26.5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88" b="-100288"/>
          <a:stretch>
            <a:fillRect/>
          </a:stretch>
        </p:blipFill>
        <p:spPr>
          <a:xfrm>
            <a:off x="0" y="1123856"/>
            <a:ext cx="9136140" cy="5734143"/>
          </a:xfrm>
        </p:spPr>
      </p:pic>
      <p:sp>
        <p:nvSpPr>
          <p:cNvPr id="7" name="Rectangle 6"/>
          <p:cNvSpPr/>
          <p:nvPr/>
        </p:nvSpPr>
        <p:spPr>
          <a:xfrm>
            <a:off x="0" y="3947462"/>
            <a:ext cx="1681787" cy="972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6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902"/>
            <a:ext cx="8913813" cy="914400"/>
          </a:xfrm>
        </p:spPr>
        <p:txBody>
          <a:bodyPr/>
          <a:lstStyle/>
          <a:p>
            <a:r>
              <a:rPr lang="en-US" dirty="0" smtClean="0"/>
              <a:t>Master Schedule</a:t>
            </a:r>
            <a:endParaRPr lang="en-US" dirty="0"/>
          </a:p>
        </p:txBody>
      </p:sp>
      <p:pic>
        <p:nvPicPr>
          <p:cNvPr id="4" name="Content Placeholder 3" descr="Screen Shot 2014-09-28 at 9.32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89" r="-15989"/>
          <a:stretch>
            <a:fillRect/>
          </a:stretch>
        </p:blipFill>
        <p:spPr>
          <a:xfrm>
            <a:off x="0" y="2038350"/>
            <a:ext cx="9144000" cy="4621213"/>
          </a:xfrm>
        </p:spPr>
      </p:pic>
    </p:spTree>
    <p:extLst>
      <p:ext uri="{BB962C8B-B14F-4D97-AF65-F5344CB8AC3E}">
        <p14:creationId xmlns:p14="http://schemas.microsoft.com/office/powerpoint/2010/main" val="271174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367</TotalTime>
  <Words>373</Words>
  <Application>Microsoft Macintosh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Individualized Learning: A Quest</vt:lpstr>
      <vt:lpstr>The Problem</vt:lpstr>
      <vt:lpstr>Our “status quo” was not good enough.</vt:lpstr>
      <vt:lpstr>The Solution</vt:lpstr>
      <vt:lpstr>What is happening?</vt:lpstr>
      <vt:lpstr>What is happening?</vt:lpstr>
      <vt:lpstr>What is happening?</vt:lpstr>
      <vt:lpstr>i(ndividualized) Block</vt:lpstr>
      <vt:lpstr>Master Schedule</vt:lpstr>
      <vt:lpstr>Habits of Work</vt:lpstr>
      <vt:lpstr>“The Curious Case of Three 83s”</vt:lpstr>
      <vt:lpstr>“The Curious Case of Three 83s”</vt:lpstr>
      <vt:lpstr>The Future</vt:lpstr>
      <vt:lpstr>The Future</vt:lpstr>
      <vt:lpstr>Questions? </vt:lpstr>
    </vt:vector>
  </TitlesOfParts>
  <Company>Windsor Locks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Individualized Learning: A Quest</dc:title>
  <dc:creator>David Prinstein</dc:creator>
  <cp:lastModifiedBy>David Prinstein</cp:lastModifiedBy>
  <cp:revision>18</cp:revision>
  <dcterms:created xsi:type="dcterms:W3CDTF">2014-09-26T14:49:47Z</dcterms:created>
  <dcterms:modified xsi:type="dcterms:W3CDTF">2014-09-30T15:55:04Z</dcterms:modified>
</cp:coreProperties>
</file>