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CB9162-32A6-4D68-83D4-6D8AE157EB00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D9E00F-4BAB-4B8B-8AE9-EF0E68745B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Mixture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686300" y="3543300"/>
            <a:ext cx="8229600" cy="1143000"/>
          </a:xfrm>
        </p:spPr>
        <p:txBody>
          <a:bodyPr/>
          <a:lstStyle/>
          <a:p>
            <a:r>
              <a:rPr lang="en-US" dirty="0" smtClean="0"/>
              <a:t>Sweet Pea Lotion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000967"/>
              </p:ext>
            </p:extLst>
          </p:nvPr>
        </p:nvGraphicFramePr>
        <p:xfrm>
          <a:off x="13252" y="76200"/>
          <a:ext cx="8140147" cy="6755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418"/>
                <a:gridCol w="996440"/>
                <a:gridCol w="1226389"/>
                <a:gridCol w="843141"/>
                <a:gridCol w="2512390"/>
                <a:gridCol w="1473369"/>
              </a:tblGrid>
              <a:tr h="2513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Questions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Carbomer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Limonene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Linalool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Glycerin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Dimethicone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</a:tr>
              <a:tr h="17916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Alternative Names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carbo</a:t>
                      </a:r>
                      <a:r>
                        <a:rPr lang="en-US" sz="1200" dirty="0">
                          <a:effectLst/>
                        </a:rPr>
                        <a:t>-benzene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Carvene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Cinene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Dipentene</a:t>
                      </a:r>
                      <a:r>
                        <a:rPr lang="en-US" sz="1200" dirty="0">
                          <a:effectLst/>
                        </a:rPr>
                        <a:t>, Methyl-4-isopropenyl cyclohexene, </a:t>
                      </a:r>
                      <a:r>
                        <a:rPr lang="en-US" sz="1200" dirty="0" err="1">
                          <a:effectLst/>
                        </a:rPr>
                        <a:t>Cajaputene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dirty="0" err="1">
                          <a:effectLst/>
                        </a:rPr>
                        <a:t>Efchole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linaloyl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Glycerol Monostearate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polydimethylsiloxane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</a:tr>
              <a:tr h="2243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Purpose or properties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Applications in medicine and hygiene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Produces the Fragrance smell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Usually used as the scent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 is used as a solvent and a plasticiser.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It acts as a skin protectant and emollient, appearing as an ingredient in many over-the-counter moisturizing lotions and skin creams.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</a:tr>
              <a:tr h="24690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Hazards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 be highly irritating to skin and eyes and may have a permeating effect on skin.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Inflammation of the eye is characterized by redness, watering, and itching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Gives off irritating or toxic fumes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Side effects of glycerin enemas and suppositories include anal irritation, burning sensation, diarrhea, gas, nausea and stomach cramps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Read more: </a:t>
                      </a:r>
                      <a:r>
                        <a:rPr lang="en-US" sz="1200" dirty="0" err="1">
                          <a:effectLst/>
                        </a:rPr>
                        <a:t>Glycerine</a:t>
                      </a:r>
                      <a:r>
                        <a:rPr lang="en-US" sz="1200" dirty="0">
                          <a:effectLst/>
                        </a:rPr>
                        <a:t> Hazards | eHow.com http://www.ehow.com/list_7369871_glycerine-hazards.html#ixzz2Ob6zcHpp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 area that has raised concern is the use of the substance as a filling for breast implants.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35" marR="472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3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181600" y="3200400"/>
            <a:ext cx="7239000" cy="1143000"/>
          </a:xfrm>
        </p:spPr>
        <p:txBody>
          <a:bodyPr/>
          <a:lstStyle/>
          <a:p>
            <a:r>
              <a:rPr lang="en-US" dirty="0" smtClean="0"/>
              <a:t>Honey Buns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752656"/>
              </p:ext>
            </p:extLst>
          </p:nvPr>
        </p:nvGraphicFramePr>
        <p:xfrm>
          <a:off x="0" y="24685"/>
          <a:ext cx="8153400" cy="6833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626"/>
                <a:gridCol w="1112147"/>
                <a:gridCol w="2113957"/>
                <a:gridCol w="1597056"/>
                <a:gridCol w="1597057"/>
                <a:gridCol w="840557"/>
              </a:tblGrid>
              <a:tr h="470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Questions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Barley Malt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Palm Oil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Riboflavin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Dextrose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Starch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</a:tr>
              <a:tr h="1411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Alternative Names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Cereal Fiber, Dietary Fiber, Fibre Alimentaire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PHPKO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vitamin B2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Glucose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carbohydrate, sugar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</a:tr>
              <a:tr h="2260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Purpose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Sweetener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Palm oil is used for preventing vitamin A deficiency; and treating malaria, high blood pressure, and cyanide poisoning.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As food, palm oil is used for frying.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Riboflavin (vitamin B2) works with the other B vitamins. It is important for body growth and red blood cell production and helps in releasing energy from carbohydrates.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Dextrose is used as a sweetener and added artificial sweeteners as a filler.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way to store excess glucose.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</a:tr>
              <a:tr h="269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Hazards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 cholesterol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Palm oil contains saturated and unsaturated fats, vitamin E, and beta-carotene. It might have antioxidant effects.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Anemia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Mouth or lip sores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Skin disorders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Sore throat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Because dextrose is a simple carbohydrate, very much like granulated sugar, taking dextrose in excess via any type of fitness powder supplement can lead to weight gain.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Inhalation: May cause respiratory tract irritation.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5" marR="522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original products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634978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33600"/>
            <a:ext cx="4114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4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Homemade Lotion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Olive oil</a:t>
            </a:r>
          </a:p>
          <a:p>
            <a:r>
              <a:rPr lang="en-US" sz="4000" dirty="0" smtClean="0"/>
              <a:t>Coconut oil</a:t>
            </a:r>
          </a:p>
          <a:p>
            <a:r>
              <a:rPr lang="en-US" sz="4000" dirty="0" smtClean="0"/>
              <a:t>Beeswax</a:t>
            </a:r>
          </a:p>
          <a:p>
            <a:r>
              <a:rPr lang="en-US" sz="4000" dirty="0" smtClean="0"/>
              <a:t>Masons jar</a:t>
            </a:r>
          </a:p>
          <a:p>
            <a:r>
              <a:rPr lang="en-US" sz="4000" dirty="0" smtClean="0"/>
              <a:t>Pot</a:t>
            </a:r>
          </a:p>
          <a:p>
            <a:r>
              <a:rPr lang="en-US" sz="4000" dirty="0" smtClean="0"/>
              <a:t>Water</a:t>
            </a:r>
          </a:p>
          <a:p>
            <a:r>
              <a:rPr lang="en-US" sz="4000" dirty="0" smtClean="0"/>
              <a:t>Mixing spoon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95300"/>
            <a:ext cx="13208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46" y="1517024"/>
            <a:ext cx="16256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17024"/>
            <a:ext cx="1276350" cy="170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24400"/>
            <a:ext cx="2492375" cy="186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257800"/>
            <a:ext cx="1123950" cy="149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048000"/>
            <a:ext cx="15430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37" y="3390900"/>
            <a:ext cx="116205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1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Put all ingredients in a glass container </a:t>
            </a:r>
          </a:p>
          <a:p>
            <a:r>
              <a:rPr lang="en-US" dirty="0" smtClean="0"/>
              <a:t>Get a medium sauce pan filled with water half way</a:t>
            </a:r>
          </a:p>
          <a:p>
            <a:r>
              <a:rPr lang="en-US" dirty="0" smtClean="0"/>
              <a:t>Put the water to a medium heat</a:t>
            </a:r>
          </a:p>
          <a:p>
            <a:r>
              <a:rPr lang="en-US" dirty="0" smtClean="0"/>
              <a:t>Place the glass container in the pot of water, put a lid on the container</a:t>
            </a:r>
          </a:p>
          <a:p>
            <a:r>
              <a:rPr lang="en-US" dirty="0" smtClean="0"/>
              <a:t>Let the ingredients heat up for one to two min. before stirring</a:t>
            </a:r>
          </a:p>
          <a:p>
            <a:r>
              <a:rPr lang="en-US" dirty="0" smtClean="0"/>
              <a:t>Keep a constant stir</a:t>
            </a:r>
          </a:p>
          <a:p>
            <a:r>
              <a:rPr lang="en-US" dirty="0" smtClean="0"/>
              <a:t>When all ingredients are melted you can transfer liquid into a new container and let it harden</a:t>
            </a:r>
          </a:p>
        </p:txBody>
      </p:sp>
    </p:spTree>
    <p:extLst>
      <p:ext uri="{BB962C8B-B14F-4D97-AF65-F5344CB8AC3E}">
        <p14:creationId xmlns:p14="http://schemas.microsoft.com/office/powerpoint/2010/main" val="33624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513735"/>
            <a:ext cx="2489200" cy="14803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68192"/>
            <a:ext cx="52832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1981200"/>
            <a:ext cx="2565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4038600"/>
            <a:ext cx="2489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finished product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6462184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7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156</TotalTime>
  <Words>408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Symbol</vt:lpstr>
      <vt:lpstr>Times New Roman</vt:lpstr>
      <vt:lpstr>Trebuchet MS</vt:lpstr>
      <vt:lpstr>Wingdings</vt:lpstr>
      <vt:lpstr>Wingdings 2</vt:lpstr>
      <vt:lpstr>Opulent</vt:lpstr>
      <vt:lpstr>The Mixture Project</vt:lpstr>
      <vt:lpstr>Sweet Pea Lotion</vt:lpstr>
      <vt:lpstr>Honey Buns</vt:lpstr>
      <vt:lpstr>The original products</vt:lpstr>
      <vt:lpstr>Homemade Lotion</vt:lpstr>
      <vt:lpstr>The process</vt:lpstr>
      <vt:lpstr>The steps</vt:lpstr>
      <vt:lpstr>The finished product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Mixture Project</dc:title>
  <dc:creator>Meilani</dc:creator>
  <cp:lastModifiedBy>Verissimo, Shannon</cp:lastModifiedBy>
  <cp:revision>5</cp:revision>
  <dcterms:created xsi:type="dcterms:W3CDTF">2013-03-27T01:15:10Z</dcterms:created>
  <dcterms:modified xsi:type="dcterms:W3CDTF">2014-05-01T14:54:06Z</dcterms:modified>
</cp:coreProperties>
</file>