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5.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8.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9.xml" ContentType="application/vnd.openxmlformats-officedocument.theme+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theme/theme10.xml" ContentType="application/vnd.openxmlformats-officedocument.theme+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theme/theme11.xml" ContentType="application/vnd.openxmlformats-officedocument.theme+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2.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theme/theme13.xml" ContentType="application/vnd.openxmlformats-officedocument.theme+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theme/theme14.xml" ContentType="application/vnd.openxmlformats-officedocument.theme+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15.xml" ContentType="application/vnd.openxmlformats-officedocument.theme+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theme/theme16.xml" ContentType="application/vnd.openxmlformats-officedocument.theme+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theme/theme17.xml" ContentType="application/vnd.openxmlformats-officedocument.theme+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theme/theme18.xml" ContentType="application/vnd.openxmlformats-officedocument.theme+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theme/theme19.xml" ContentType="application/vnd.openxmlformats-officedocument.theme+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theme/theme20.xml" ContentType="application/vnd.openxmlformats-officedocument.theme+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theme/theme21.xml" ContentType="application/vnd.openxmlformats-officedocument.theme+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theme/theme22.xml" ContentType="application/vnd.openxmlformats-officedocument.theme+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theme/theme23.xml" ContentType="application/vnd.openxmlformats-officedocument.theme+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theme/theme24.xml" ContentType="application/vnd.openxmlformats-officedocument.theme+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theme/theme25.xml" ContentType="application/vnd.openxmlformats-officedocument.theme+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theme/theme26.xml" ContentType="application/vnd.openxmlformats-officedocument.theme+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theme/theme27.xml" ContentType="application/vnd.openxmlformats-officedocument.theme+xml"/>
  <Override PartName="/ppt/theme/theme2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 id="2147483686" r:id="rId4"/>
    <p:sldMasterId id="2147483699" r:id="rId5"/>
    <p:sldMasterId id="2147483712" r:id="rId6"/>
    <p:sldMasterId id="2147483725" r:id="rId7"/>
    <p:sldMasterId id="2147483738" r:id="rId8"/>
    <p:sldMasterId id="2147483751" r:id="rId9"/>
    <p:sldMasterId id="2147483764" r:id="rId10"/>
    <p:sldMasterId id="2147483777" r:id="rId11"/>
    <p:sldMasterId id="2147483790" r:id="rId12"/>
    <p:sldMasterId id="2147483803" r:id="rId13"/>
    <p:sldMasterId id="2147483816" r:id="rId14"/>
    <p:sldMasterId id="2147483829" r:id="rId15"/>
    <p:sldMasterId id="2147483842" r:id="rId16"/>
    <p:sldMasterId id="2147483855" r:id="rId17"/>
    <p:sldMasterId id="2147483868" r:id="rId18"/>
    <p:sldMasterId id="2147483881" r:id="rId19"/>
    <p:sldMasterId id="2147483894" r:id="rId20"/>
    <p:sldMasterId id="2147483907" r:id="rId21"/>
    <p:sldMasterId id="2147483920" r:id="rId22"/>
    <p:sldMasterId id="2147483933" r:id="rId23"/>
    <p:sldMasterId id="2147483946" r:id="rId24"/>
    <p:sldMasterId id="2147483959" r:id="rId25"/>
    <p:sldMasterId id="2147483972" r:id="rId26"/>
    <p:sldMasterId id="2147483985" r:id="rId27"/>
  </p:sldMasterIdLst>
  <p:notesMasterIdLst>
    <p:notesMasterId r:id="rId55"/>
  </p:notesMasterIdLst>
  <p:sldIdLst>
    <p:sldId id="257" r:id="rId28"/>
    <p:sldId id="258" r:id="rId29"/>
    <p:sldId id="259" r:id="rId30"/>
    <p:sldId id="260" r:id="rId31"/>
    <p:sldId id="261" r:id="rId32"/>
    <p:sldId id="262" r:id="rId33"/>
    <p:sldId id="263" r:id="rId34"/>
    <p:sldId id="264" r:id="rId35"/>
    <p:sldId id="265" r:id="rId36"/>
    <p:sldId id="266" r:id="rId37"/>
    <p:sldId id="267" r:id="rId38"/>
    <p:sldId id="268" r:id="rId39"/>
    <p:sldId id="269" r:id="rId40"/>
    <p:sldId id="270" r:id="rId41"/>
    <p:sldId id="271" r:id="rId42"/>
    <p:sldId id="272" r:id="rId43"/>
    <p:sldId id="273" r:id="rId44"/>
    <p:sldId id="274" r:id="rId45"/>
    <p:sldId id="275" r:id="rId46"/>
    <p:sldId id="276" r:id="rId47"/>
    <p:sldId id="277" r:id="rId48"/>
    <p:sldId id="278" r:id="rId49"/>
    <p:sldId id="279" r:id="rId50"/>
    <p:sldId id="280" r:id="rId51"/>
    <p:sldId id="281" r:id="rId52"/>
    <p:sldId id="282" r:id="rId53"/>
    <p:sldId id="283"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6" autoAdjust="0"/>
    <p:restoredTop sz="94660"/>
  </p:normalViewPr>
  <p:slideViewPr>
    <p:cSldViewPr snapToGrid="0">
      <p:cViewPr varScale="1">
        <p:scale>
          <a:sx n="76" d="100"/>
          <a:sy n="76" d="100"/>
        </p:scale>
        <p:origin x="126" y="7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 Target="slides/slide12.xml"/><Relationship Id="rId21" Type="http://schemas.openxmlformats.org/officeDocument/2006/relationships/slideMaster" Target="slideMasters/slideMaster21.xml"/><Relationship Id="rId34" Type="http://schemas.openxmlformats.org/officeDocument/2006/relationships/slide" Target="slides/slide7.xml"/><Relationship Id="rId42" Type="http://schemas.openxmlformats.org/officeDocument/2006/relationships/slide" Target="slides/slide15.xml"/><Relationship Id="rId47" Type="http://schemas.openxmlformats.org/officeDocument/2006/relationships/slide" Target="slides/slide20.xml"/><Relationship Id="rId50" Type="http://schemas.openxmlformats.org/officeDocument/2006/relationships/slide" Target="slides/slide23.xml"/><Relationship Id="rId55" Type="http://schemas.openxmlformats.org/officeDocument/2006/relationships/notesMaster" Target="notesMasters/notesMaster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6.xml"/><Relationship Id="rId38" Type="http://schemas.openxmlformats.org/officeDocument/2006/relationships/slide" Target="slides/slide11.xml"/><Relationship Id="rId46" Type="http://schemas.openxmlformats.org/officeDocument/2006/relationships/slide" Target="slides/slide19.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 Target="slides/slide2.xml"/><Relationship Id="rId41" Type="http://schemas.openxmlformats.org/officeDocument/2006/relationships/slide" Target="slides/slide14.xml"/><Relationship Id="rId54"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5.xml"/><Relationship Id="rId37" Type="http://schemas.openxmlformats.org/officeDocument/2006/relationships/slide" Target="slides/slide10.xml"/><Relationship Id="rId40" Type="http://schemas.openxmlformats.org/officeDocument/2006/relationships/slide" Target="slides/slide13.xml"/><Relationship Id="rId45" Type="http://schemas.openxmlformats.org/officeDocument/2006/relationships/slide" Target="slides/slide18.xml"/><Relationship Id="rId53" Type="http://schemas.openxmlformats.org/officeDocument/2006/relationships/slide" Target="slides/slide26.xml"/><Relationship Id="rId58"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 Target="slides/slide1.xml"/><Relationship Id="rId36" Type="http://schemas.openxmlformats.org/officeDocument/2006/relationships/slide" Target="slides/slide9.xml"/><Relationship Id="rId49" Type="http://schemas.openxmlformats.org/officeDocument/2006/relationships/slide" Target="slides/slide22.xml"/><Relationship Id="rId57" Type="http://schemas.openxmlformats.org/officeDocument/2006/relationships/viewProps" Target="viewProps.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4.xml"/><Relationship Id="rId44" Type="http://schemas.openxmlformats.org/officeDocument/2006/relationships/slide" Target="slides/slide17.xml"/><Relationship Id="rId52"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 Target="slides/slide3.xml"/><Relationship Id="rId35" Type="http://schemas.openxmlformats.org/officeDocument/2006/relationships/slide" Target="slides/slide8.xml"/><Relationship Id="rId43" Type="http://schemas.openxmlformats.org/officeDocument/2006/relationships/slide" Target="slides/slide16.xml"/><Relationship Id="rId48" Type="http://schemas.openxmlformats.org/officeDocument/2006/relationships/slide" Target="slides/slide21.xml"/><Relationship Id="rId56"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24.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898FEE-184F-4B65-B306-D8EDCBBDC810}" type="datetimeFigureOut">
              <a:rPr lang="en-US" smtClean="0"/>
              <a:t>3/9/2016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F6C43B-683E-4ECB-B839-79F4B0608E8D}" type="slidenum">
              <a:rPr lang="en-US" smtClean="0"/>
              <a:t>‹#›</a:t>
            </a:fld>
            <a:endParaRPr lang="en-US"/>
          </a:p>
        </p:txBody>
      </p:sp>
    </p:spTree>
    <p:extLst>
      <p:ext uri="{BB962C8B-B14F-4D97-AF65-F5344CB8AC3E}">
        <p14:creationId xmlns:p14="http://schemas.microsoft.com/office/powerpoint/2010/main" val="11336392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a:ln/>
        </p:spPr>
      </p:sp>
      <p:sp>
        <p:nvSpPr>
          <p:cNvPr id="51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51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Garamond" panose="02020404030301010803" pitchFamily="18" charset="0"/>
              </a:defRPr>
            </a:lvl1pPr>
            <a:lvl2pPr marL="742950" indent="-285750" defTabSz="922338">
              <a:spcBef>
                <a:spcPct val="30000"/>
              </a:spcBef>
              <a:defRPr sz="1200">
                <a:solidFill>
                  <a:schemeClr val="tx1"/>
                </a:solidFill>
                <a:latin typeface="Garamond" panose="02020404030301010803" pitchFamily="18" charset="0"/>
              </a:defRPr>
            </a:lvl2pPr>
            <a:lvl3pPr marL="1143000" indent="-228600" defTabSz="922338">
              <a:spcBef>
                <a:spcPct val="30000"/>
              </a:spcBef>
              <a:defRPr sz="1200">
                <a:solidFill>
                  <a:schemeClr val="tx1"/>
                </a:solidFill>
                <a:latin typeface="Garamond" panose="02020404030301010803" pitchFamily="18" charset="0"/>
              </a:defRPr>
            </a:lvl3pPr>
            <a:lvl4pPr marL="1600200" indent="-228600" defTabSz="922338">
              <a:spcBef>
                <a:spcPct val="30000"/>
              </a:spcBef>
              <a:defRPr sz="1200">
                <a:solidFill>
                  <a:schemeClr val="tx1"/>
                </a:solidFill>
                <a:latin typeface="Garamond" panose="02020404030301010803" pitchFamily="18" charset="0"/>
              </a:defRPr>
            </a:lvl4pPr>
            <a:lvl5pPr marL="2057400" indent="-228600" defTabSz="922338">
              <a:spcBef>
                <a:spcPct val="30000"/>
              </a:spcBef>
              <a:defRPr sz="1200">
                <a:solidFill>
                  <a:schemeClr val="tx1"/>
                </a:solidFill>
                <a:latin typeface="Garamond" panose="02020404030301010803" pitchFamily="18" charset="0"/>
              </a:defRPr>
            </a:lvl5pPr>
            <a:lvl6pPr marL="2514600" indent="-228600" defTabSz="922338" eaLnBrk="0" fontAlgn="base" hangingPunct="0">
              <a:spcBef>
                <a:spcPct val="30000"/>
              </a:spcBef>
              <a:spcAft>
                <a:spcPct val="0"/>
              </a:spcAft>
              <a:defRPr sz="1200">
                <a:solidFill>
                  <a:schemeClr val="tx1"/>
                </a:solidFill>
                <a:latin typeface="Garamond" panose="02020404030301010803" pitchFamily="18" charset="0"/>
              </a:defRPr>
            </a:lvl6pPr>
            <a:lvl7pPr marL="2971800" indent="-228600" defTabSz="922338" eaLnBrk="0" fontAlgn="base" hangingPunct="0">
              <a:spcBef>
                <a:spcPct val="30000"/>
              </a:spcBef>
              <a:spcAft>
                <a:spcPct val="0"/>
              </a:spcAft>
              <a:defRPr sz="1200">
                <a:solidFill>
                  <a:schemeClr val="tx1"/>
                </a:solidFill>
                <a:latin typeface="Garamond" panose="02020404030301010803" pitchFamily="18" charset="0"/>
              </a:defRPr>
            </a:lvl7pPr>
            <a:lvl8pPr marL="3429000" indent="-228600" defTabSz="922338" eaLnBrk="0" fontAlgn="base" hangingPunct="0">
              <a:spcBef>
                <a:spcPct val="30000"/>
              </a:spcBef>
              <a:spcAft>
                <a:spcPct val="0"/>
              </a:spcAft>
              <a:defRPr sz="1200">
                <a:solidFill>
                  <a:schemeClr val="tx1"/>
                </a:solidFill>
                <a:latin typeface="Garamond" panose="02020404030301010803" pitchFamily="18" charset="0"/>
              </a:defRPr>
            </a:lvl8pPr>
            <a:lvl9pPr marL="3886200" indent="-228600" defTabSz="922338" eaLnBrk="0" fontAlgn="base" hangingPunct="0">
              <a:spcBef>
                <a:spcPct val="30000"/>
              </a:spcBef>
              <a:spcAft>
                <a:spcPct val="0"/>
              </a:spcAft>
              <a:defRPr sz="1200">
                <a:solidFill>
                  <a:schemeClr val="tx1"/>
                </a:solidFill>
                <a:latin typeface="Garamond" panose="02020404030301010803" pitchFamily="18" charset="0"/>
              </a:defRPr>
            </a:lvl9pPr>
          </a:lstStyle>
          <a:p>
            <a:pPr>
              <a:spcBef>
                <a:spcPct val="0"/>
              </a:spcBef>
            </a:pPr>
            <a:fld id="{A7BB2200-5732-4498-8E74-AACA882B5522}" type="slidenum">
              <a:rPr lang="en-US" altLang="en-US" smtClean="0"/>
              <a:pPr>
                <a:spcBef>
                  <a:spcPct val="0"/>
                </a:spcBef>
              </a:pPr>
              <a:t>1</a:t>
            </a:fld>
            <a:endParaRPr lang="en-US" altLang="en-US" smtClean="0"/>
          </a:p>
        </p:txBody>
      </p:sp>
    </p:spTree>
    <p:extLst>
      <p:ext uri="{BB962C8B-B14F-4D97-AF65-F5344CB8AC3E}">
        <p14:creationId xmlns:p14="http://schemas.microsoft.com/office/powerpoint/2010/main" val="23130489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Garamond" panose="02020404030301010803" pitchFamily="18" charset="0"/>
              </a:defRPr>
            </a:lvl1pPr>
            <a:lvl2pPr marL="742950" indent="-285750" defTabSz="922338">
              <a:spcBef>
                <a:spcPct val="30000"/>
              </a:spcBef>
              <a:defRPr sz="1200">
                <a:solidFill>
                  <a:schemeClr val="tx1"/>
                </a:solidFill>
                <a:latin typeface="Garamond" panose="02020404030301010803" pitchFamily="18" charset="0"/>
              </a:defRPr>
            </a:lvl2pPr>
            <a:lvl3pPr marL="1143000" indent="-228600" defTabSz="922338">
              <a:spcBef>
                <a:spcPct val="30000"/>
              </a:spcBef>
              <a:defRPr sz="1200">
                <a:solidFill>
                  <a:schemeClr val="tx1"/>
                </a:solidFill>
                <a:latin typeface="Garamond" panose="02020404030301010803" pitchFamily="18" charset="0"/>
              </a:defRPr>
            </a:lvl3pPr>
            <a:lvl4pPr marL="1600200" indent="-228600" defTabSz="922338">
              <a:spcBef>
                <a:spcPct val="30000"/>
              </a:spcBef>
              <a:defRPr sz="1200">
                <a:solidFill>
                  <a:schemeClr val="tx1"/>
                </a:solidFill>
                <a:latin typeface="Garamond" panose="02020404030301010803" pitchFamily="18" charset="0"/>
              </a:defRPr>
            </a:lvl4pPr>
            <a:lvl5pPr marL="2057400" indent="-228600" defTabSz="922338">
              <a:spcBef>
                <a:spcPct val="30000"/>
              </a:spcBef>
              <a:defRPr sz="1200">
                <a:solidFill>
                  <a:schemeClr val="tx1"/>
                </a:solidFill>
                <a:latin typeface="Garamond" panose="02020404030301010803" pitchFamily="18" charset="0"/>
              </a:defRPr>
            </a:lvl5pPr>
            <a:lvl6pPr marL="2514600" indent="-228600" defTabSz="922338" eaLnBrk="0" fontAlgn="base" hangingPunct="0">
              <a:spcBef>
                <a:spcPct val="30000"/>
              </a:spcBef>
              <a:spcAft>
                <a:spcPct val="0"/>
              </a:spcAft>
              <a:defRPr sz="1200">
                <a:solidFill>
                  <a:schemeClr val="tx1"/>
                </a:solidFill>
                <a:latin typeface="Garamond" panose="02020404030301010803" pitchFamily="18" charset="0"/>
              </a:defRPr>
            </a:lvl6pPr>
            <a:lvl7pPr marL="2971800" indent="-228600" defTabSz="922338" eaLnBrk="0" fontAlgn="base" hangingPunct="0">
              <a:spcBef>
                <a:spcPct val="30000"/>
              </a:spcBef>
              <a:spcAft>
                <a:spcPct val="0"/>
              </a:spcAft>
              <a:defRPr sz="1200">
                <a:solidFill>
                  <a:schemeClr val="tx1"/>
                </a:solidFill>
                <a:latin typeface="Garamond" panose="02020404030301010803" pitchFamily="18" charset="0"/>
              </a:defRPr>
            </a:lvl7pPr>
            <a:lvl8pPr marL="3429000" indent="-228600" defTabSz="922338" eaLnBrk="0" fontAlgn="base" hangingPunct="0">
              <a:spcBef>
                <a:spcPct val="30000"/>
              </a:spcBef>
              <a:spcAft>
                <a:spcPct val="0"/>
              </a:spcAft>
              <a:defRPr sz="1200">
                <a:solidFill>
                  <a:schemeClr val="tx1"/>
                </a:solidFill>
                <a:latin typeface="Garamond" panose="02020404030301010803" pitchFamily="18" charset="0"/>
              </a:defRPr>
            </a:lvl8pPr>
            <a:lvl9pPr marL="3886200" indent="-228600" defTabSz="922338" eaLnBrk="0" fontAlgn="base" hangingPunct="0">
              <a:spcBef>
                <a:spcPct val="30000"/>
              </a:spcBef>
              <a:spcAft>
                <a:spcPct val="0"/>
              </a:spcAft>
              <a:defRPr sz="1200">
                <a:solidFill>
                  <a:schemeClr val="tx1"/>
                </a:solidFill>
                <a:latin typeface="Garamond" panose="02020404030301010803" pitchFamily="18" charset="0"/>
              </a:defRPr>
            </a:lvl9pPr>
          </a:lstStyle>
          <a:p>
            <a:pPr>
              <a:spcBef>
                <a:spcPct val="0"/>
              </a:spcBef>
            </a:pPr>
            <a:fld id="{3C880744-3736-4F0C-8D30-53C4A55F77AD}" type="slidenum">
              <a:rPr lang="en-US" altLang="en-US" smtClean="0">
                <a:solidFill>
                  <a:srgbClr val="000000"/>
                </a:solidFill>
              </a:rPr>
              <a:pPr>
                <a:spcBef>
                  <a:spcPct val="0"/>
                </a:spcBef>
              </a:pPr>
              <a:t>13</a:t>
            </a:fld>
            <a:endParaRPr lang="en-US" altLang="en-US" smtClean="0">
              <a:solidFill>
                <a:srgbClr val="000000"/>
              </a:solidFill>
            </a:endParaRPr>
          </a:p>
        </p:txBody>
      </p:sp>
      <p:sp>
        <p:nvSpPr>
          <p:cNvPr id="27651" name="Rectangle 2"/>
          <p:cNvSpPr>
            <a:spLocks noGrp="1" noRot="1" noChangeAspect="1" noChangeArrowheads="1" noTextEdit="1"/>
          </p:cNvSpPr>
          <p:nvPr>
            <p:ph type="sldImg"/>
          </p:nvPr>
        </p:nvSpPr>
        <p:spPr>
          <a:xfrm>
            <a:off x="393700" y="692150"/>
            <a:ext cx="6072188" cy="3416300"/>
          </a:xfrm>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There are two primary sources of protein.</a:t>
            </a:r>
          </a:p>
          <a:p>
            <a:pPr eaLnBrk="1" hangingPunct="1"/>
            <a:r>
              <a:rPr lang="en-US" altLang="en-US" smtClean="0"/>
              <a:t>Animal protein is considered “complete” because it has all of the essential amino acids and other non-essential ones.</a:t>
            </a:r>
          </a:p>
          <a:p>
            <a:pPr eaLnBrk="1" hangingPunct="1"/>
            <a:r>
              <a:rPr lang="en-US" altLang="en-US" smtClean="0"/>
              <a:t>Vegetable protein is considered an “incomplete” source because it doesn’t contain all of the essential amino acids. This is why vegetarians must consume a variety of foods to get the protein they need. The best sources of protein are poultry, fish, eggs, low fat dairy products (if over the age of two), nuts, seeds, and legumes like black beans and lentils. </a:t>
            </a:r>
          </a:p>
          <a:p>
            <a:pPr eaLnBrk="1" hangingPunct="1"/>
            <a:endParaRPr lang="en-US" altLang="en-US" smtClean="0"/>
          </a:p>
          <a:p>
            <a:pPr eaLnBrk="1" hangingPunct="1"/>
            <a:r>
              <a:rPr lang="en-US" altLang="en-US" smtClean="0"/>
              <a:t>This slide shows conceptually how amino acids are linked together to make proteins. By linking the amino acids in different orders the protein takes on different properties.</a:t>
            </a:r>
          </a:p>
          <a:p>
            <a:pPr eaLnBrk="1" hangingPunct="1"/>
            <a:endParaRPr lang="en-US" altLang="en-US" smtClean="0"/>
          </a:p>
        </p:txBody>
      </p:sp>
    </p:spTree>
    <p:extLst>
      <p:ext uri="{BB962C8B-B14F-4D97-AF65-F5344CB8AC3E}">
        <p14:creationId xmlns:p14="http://schemas.microsoft.com/office/powerpoint/2010/main" val="21811117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Garamond" panose="02020404030301010803" pitchFamily="18" charset="0"/>
              </a:defRPr>
            </a:lvl1pPr>
            <a:lvl2pPr marL="742950" indent="-285750" defTabSz="922338">
              <a:spcBef>
                <a:spcPct val="30000"/>
              </a:spcBef>
              <a:defRPr sz="1200">
                <a:solidFill>
                  <a:schemeClr val="tx1"/>
                </a:solidFill>
                <a:latin typeface="Garamond" panose="02020404030301010803" pitchFamily="18" charset="0"/>
              </a:defRPr>
            </a:lvl2pPr>
            <a:lvl3pPr marL="1143000" indent="-228600" defTabSz="922338">
              <a:spcBef>
                <a:spcPct val="30000"/>
              </a:spcBef>
              <a:defRPr sz="1200">
                <a:solidFill>
                  <a:schemeClr val="tx1"/>
                </a:solidFill>
                <a:latin typeface="Garamond" panose="02020404030301010803" pitchFamily="18" charset="0"/>
              </a:defRPr>
            </a:lvl3pPr>
            <a:lvl4pPr marL="1600200" indent="-228600" defTabSz="922338">
              <a:spcBef>
                <a:spcPct val="30000"/>
              </a:spcBef>
              <a:defRPr sz="1200">
                <a:solidFill>
                  <a:schemeClr val="tx1"/>
                </a:solidFill>
                <a:latin typeface="Garamond" panose="02020404030301010803" pitchFamily="18" charset="0"/>
              </a:defRPr>
            </a:lvl4pPr>
            <a:lvl5pPr marL="2057400" indent="-228600" defTabSz="922338">
              <a:spcBef>
                <a:spcPct val="30000"/>
              </a:spcBef>
              <a:defRPr sz="1200">
                <a:solidFill>
                  <a:schemeClr val="tx1"/>
                </a:solidFill>
                <a:latin typeface="Garamond" panose="02020404030301010803" pitchFamily="18" charset="0"/>
              </a:defRPr>
            </a:lvl5pPr>
            <a:lvl6pPr marL="2514600" indent="-228600" defTabSz="922338" eaLnBrk="0" fontAlgn="base" hangingPunct="0">
              <a:spcBef>
                <a:spcPct val="30000"/>
              </a:spcBef>
              <a:spcAft>
                <a:spcPct val="0"/>
              </a:spcAft>
              <a:defRPr sz="1200">
                <a:solidFill>
                  <a:schemeClr val="tx1"/>
                </a:solidFill>
                <a:latin typeface="Garamond" panose="02020404030301010803" pitchFamily="18" charset="0"/>
              </a:defRPr>
            </a:lvl6pPr>
            <a:lvl7pPr marL="2971800" indent="-228600" defTabSz="922338" eaLnBrk="0" fontAlgn="base" hangingPunct="0">
              <a:spcBef>
                <a:spcPct val="30000"/>
              </a:spcBef>
              <a:spcAft>
                <a:spcPct val="0"/>
              </a:spcAft>
              <a:defRPr sz="1200">
                <a:solidFill>
                  <a:schemeClr val="tx1"/>
                </a:solidFill>
                <a:latin typeface="Garamond" panose="02020404030301010803" pitchFamily="18" charset="0"/>
              </a:defRPr>
            </a:lvl7pPr>
            <a:lvl8pPr marL="3429000" indent="-228600" defTabSz="922338" eaLnBrk="0" fontAlgn="base" hangingPunct="0">
              <a:spcBef>
                <a:spcPct val="30000"/>
              </a:spcBef>
              <a:spcAft>
                <a:spcPct val="0"/>
              </a:spcAft>
              <a:defRPr sz="1200">
                <a:solidFill>
                  <a:schemeClr val="tx1"/>
                </a:solidFill>
                <a:latin typeface="Garamond" panose="02020404030301010803" pitchFamily="18" charset="0"/>
              </a:defRPr>
            </a:lvl8pPr>
            <a:lvl9pPr marL="3886200" indent="-228600" defTabSz="922338" eaLnBrk="0" fontAlgn="base" hangingPunct="0">
              <a:spcBef>
                <a:spcPct val="30000"/>
              </a:spcBef>
              <a:spcAft>
                <a:spcPct val="0"/>
              </a:spcAft>
              <a:defRPr sz="1200">
                <a:solidFill>
                  <a:schemeClr val="tx1"/>
                </a:solidFill>
                <a:latin typeface="Garamond" panose="02020404030301010803" pitchFamily="18" charset="0"/>
              </a:defRPr>
            </a:lvl9pPr>
          </a:lstStyle>
          <a:p>
            <a:pPr>
              <a:spcBef>
                <a:spcPct val="0"/>
              </a:spcBef>
            </a:pPr>
            <a:fld id="{41B045C3-C306-49F7-8A15-69A7B46EB777}" type="slidenum">
              <a:rPr lang="en-US" altLang="en-US" smtClean="0">
                <a:solidFill>
                  <a:srgbClr val="000000"/>
                </a:solidFill>
              </a:rPr>
              <a:pPr>
                <a:spcBef>
                  <a:spcPct val="0"/>
                </a:spcBef>
              </a:pPr>
              <a:t>14</a:t>
            </a:fld>
            <a:endParaRPr lang="en-US" altLang="en-US" smtClean="0">
              <a:solidFill>
                <a:srgbClr val="000000"/>
              </a:solidFill>
            </a:endParaRPr>
          </a:p>
        </p:txBody>
      </p:sp>
    </p:spTree>
    <p:extLst>
      <p:ext uri="{BB962C8B-B14F-4D97-AF65-F5344CB8AC3E}">
        <p14:creationId xmlns:p14="http://schemas.microsoft.com/office/powerpoint/2010/main" val="13211916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Garamond" panose="02020404030301010803" pitchFamily="18" charset="0"/>
              </a:defRPr>
            </a:lvl1pPr>
            <a:lvl2pPr marL="742950" indent="-285750" defTabSz="922338">
              <a:spcBef>
                <a:spcPct val="30000"/>
              </a:spcBef>
              <a:defRPr sz="1200">
                <a:solidFill>
                  <a:schemeClr val="tx1"/>
                </a:solidFill>
                <a:latin typeface="Garamond" panose="02020404030301010803" pitchFamily="18" charset="0"/>
              </a:defRPr>
            </a:lvl2pPr>
            <a:lvl3pPr marL="1143000" indent="-228600" defTabSz="922338">
              <a:spcBef>
                <a:spcPct val="30000"/>
              </a:spcBef>
              <a:defRPr sz="1200">
                <a:solidFill>
                  <a:schemeClr val="tx1"/>
                </a:solidFill>
                <a:latin typeface="Garamond" panose="02020404030301010803" pitchFamily="18" charset="0"/>
              </a:defRPr>
            </a:lvl3pPr>
            <a:lvl4pPr marL="1600200" indent="-228600" defTabSz="922338">
              <a:spcBef>
                <a:spcPct val="30000"/>
              </a:spcBef>
              <a:defRPr sz="1200">
                <a:solidFill>
                  <a:schemeClr val="tx1"/>
                </a:solidFill>
                <a:latin typeface="Garamond" panose="02020404030301010803" pitchFamily="18" charset="0"/>
              </a:defRPr>
            </a:lvl4pPr>
            <a:lvl5pPr marL="2057400" indent="-228600" defTabSz="922338">
              <a:spcBef>
                <a:spcPct val="30000"/>
              </a:spcBef>
              <a:defRPr sz="1200">
                <a:solidFill>
                  <a:schemeClr val="tx1"/>
                </a:solidFill>
                <a:latin typeface="Garamond" panose="02020404030301010803" pitchFamily="18" charset="0"/>
              </a:defRPr>
            </a:lvl5pPr>
            <a:lvl6pPr marL="2514600" indent="-228600" defTabSz="922338" eaLnBrk="0" fontAlgn="base" hangingPunct="0">
              <a:spcBef>
                <a:spcPct val="30000"/>
              </a:spcBef>
              <a:spcAft>
                <a:spcPct val="0"/>
              </a:spcAft>
              <a:defRPr sz="1200">
                <a:solidFill>
                  <a:schemeClr val="tx1"/>
                </a:solidFill>
                <a:latin typeface="Garamond" panose="02020404030301010803" pitchFamily="18" charset="0"/>
              </a:defRPr>
            </a:lvl6pPr>
            <a:lvl7pPr marL="2971800" indent="-228600" defTabSz="922338" eaLnBrk="0" fontAlgn="base" hangingPunct="0">
              <a:spcBef>
                <a:spcPct val="30000"/>
              </a:spcBef>
              <a:spcAft>
                <a:spcPct val="0"/>
              </a:spcAft>
              <a:defRPr sz="1200">
                <a:solidFill>
                  <a:schemeClr val="tx1"/>
                </a:solidFill>
                <a:latin typeface="Garamond" panose="02020404030301010803" pitchFamily="18" charset="0"/>
              </a:defRPr>
            </a:lvl7pPr>
            <a:lvl8pPr marL="3429000" indent="-228600" defTabSz="922338" eaLnBrk="0" fontAlgn="base" hangingPunct="0">
              <a:spcBef>
                <a:spcPct val="30000"/>
              </a:spcBef>
              <a:spcAft>
                <a:spcPct val="0"/>
              </a:spcAft>
              <a:defRPr sz="1200">
                <a:solidFill>
                  <a:schemeClr val="tx1"/>
                </a:solidFill>
                <a:latin typeface="Garamond" panose="02020404030301010803" pitchFamily="18" charset="0"/>
              </a:defRPr>
            </a:lvl8pPr>
            <a:lvl9pPr marL="3886200" indent="-228600" defTabSz="922338" eaLnBrk="0" fontAlgn="base" hangingPunct="0">
              <a:spcBef>
                <a:spcPct val="30000"/>
              </a:spcBef>
              <a:spcAft>
                <a:spcPct val="0"/>
              </a:spcAft>
              <a:defRPr sz="1200">
                <a:solidFill>
                  <a:schemeClr val="tx1"/>
                </a:solidFill>
                <a:latin typeface="Garamond" panose="02020404030301010803" pitchFamily="18" charset="0"/>
              </a:defRPr>
            </a:lvl9pPr>
          </a:lstStyle>
          <a:p>
            <a:pPr>
              <a:spcBef>
                <a:spcPct val="0"/>
              </a:spcBef>
            </a:pPr>
            <a:fld id="{4B7E67C5-4641-4161-871D-8BEF4E3ADE41}" type="slidenum">
              <a:rPr lang="en-US" altLang="en-US" smtClean="0">
                <a:solidFill>
                  <a:srgbClr val="000000"/>
                </a:solidFill>
              </a:rPr>
              <a:pPr>
                <a:spcBef>
                  <a:spcPct val="0"/>
                </a:spcBef>
              </a:pPr>
              <a:t>15</a:t>
            </a:fld>
            <a:endParaRPr lang="en-US" altLang="en-US" smtClean="0">
              <a:solidFill>
                <a:srgbClr val="000000"/>
              </a:solidFill>
            </a:endParaRPr>
          </a:p>
        </p:txBody>
      </p:sp>
      <p:sp>
        <p:nvSpPr>
          <p:cNvPr id="31747" name="Rectangle 2"/>
          <p:cNvSpPr>
            <a:spLocks noGrp="1" noRot="1" noChangeAspect="1" noChangeArrowheads="1" noTextEdit="1"/>
          </p:cNvSpPr>
          <p:nvPr>
            <p:ph type="sldImg"/>
          </p:nvPr>
        </p:nvSpPr>
        <p:spPr>
          <a:xfrm>
            <a:off x="393700" y="692150"/>
            <a:ext cx="6072188" cy="3416300"/>
          </a:xfrm>
          <a:ln/>
        </p:spPr>
      </p:sp>
      <p:sp>
        <p:nvSpPr>
          <p:cNvPr id="31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These are the major sources of fat in the body.</a:t>
            </a:r>
          </a:p>
          <a:p>
            <a:pPr eaLnBrk="1" hangingPunct="1"/>
            <a:r>
              <a:rPr lang="en-US" altLang="en-US" smtClean="0"/>
              <a:t>The difference between saturated and unsaturated fats can be explained with the diagram. The diagram shows an unsaturated fat because the carbon chain can accept hydrogen bonds instead of the carbon-carbon double bond.</a:t>
            </a:r>
          </a:p>
        </p:txBody>
      </p:sp>
    </p:spTree>
    <p:extLst>
      <p:ext uri="{BB962C8B-B14F-4D97-AF65-F5344CB8AC3E}">
        <p14:creationId xmlns:p14="http://schemas.microsoft.com/office/powerpoint/2010/main" val="6931261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Garamond" panose="02020404030301010803" pitchFamily="18" charset="0"/>
              </a:defRPr>
            </a:lvl1pPr>
            <a:lvl2pPr marL="742950" indent="-285750" defTabSz="922338">
              <a:spcBef>
                <a:spcPct val="30000"/>
              </a:spcBef>
              <a:defRPr sz="1200">
                <a:solidFill>
                  <a:schemeClr val="tx1"/>
                </a:solidFill>
                <a:latin typeface="Garamond" panose="02020404030301010803" pitchFamily="18" charset="0"/>
              </a:defRPr>
            </a:lvl2pPr>
            <a:lvl3pPr marL="1143000" indent="-228600" defTabSz="922338">
              <a:spcBef>
                <a:spcPct val="30000"/>
              </a:spcBef>
              <a:defRPr sz="1200">
                <a:solidFill>
                  <a:schemeClr val="tx1"/>
                </a:solidFill>
                <a:latin typeface="Garamond" panose="02020404030301010803" pitchFamily="18" charset="0"/>
              </a:defRPr>
            </a:lvl3pPr>
            <a:lvl4pPr marL="1600200" indent="-228600" defTabSz="922338">
              <a:spcBef>
                <a:spcPct val="30000"/>
              </a:spcBef>
              <a:defRPr sz="1200">
                <a:solidFill>
                  <a:schemeClr val="tx1"/>
                </a:solidFill>
                <a:latin typeface="Garamond" panose="02020404030301010803" pitchFamily="18" charset="0"/>
              </a:defRPr>
            </a:lvl4pPr>
            <a:lvl5pPr marL="2057400" indent="-228600" defTabSz="922338">
              <a:spcBef>
                <a:spcPct val="30000"/>
              </a:spcBef>
              <a:defRPr sz="1200">
                <a:solidFill>
                  <a:schemeClr val="tx1"/>
                </a:solidFill>
                <a:latin typeface="Garamond" panose="02020404030301010803" pitchFamily="18" charset="0"/>
              </a:defRPr>
            </a:lvl5pPr>
            <a:lvl6pPr marL="2514600" indent="-228600" defTabSz="922338" eaLnBrk="0" fontAlgn="base" hangingPunct="0">
              <a:spcBef>
                <a:spcPct val="30000"/>
              </a:spcBef>
              <a:spcAft>
                <a:spcPct val="0"/>
              </a:spcAft>
              <a:defRPr sz="1200">
                <a:solidFill>
                  <a:schemeClr val="tx1"/>
                </a:solidFill>
                <a:latin typeface="Garamond" panose="02020404030301010803" pitchFamily="18" charset="0"/>
              </a:defRPr>
            </a:lvl6pPr>
            <a:lvl7pPr marL="2971800" indent="-228600" defTabSz="922338" eaLnBrk="0" fontAlgn="base" hangingPunct="0">
              <a:spcBef>
                <a:spcPct val="30000"/>
              </a:spcBef>
              <a:spcAft>
                <a:spcPct val="0"/>
              </a:spcAft>
              <a:defRPr sz="1200">
                <a:solidFill>
                  <a:schemeClr val="tx1"/>
                </a:solidFill>
                <a:latin typeface="Garamond" panose="02020404030301010803" pitchFamily="18" charset="0"/>
              </a:defRPr>
            </a:lvl7pPr>
            <a:lvl8pPr marL="3429000" indent="-228600" defTabSz="922338" eaLnBrk="0" fontAlgn="base" hangingPunct="0">
              <a:spcBef>
                <a:spcPct val="30000"/>
              </a:spcBef>
              <a:spcAft>
                <a:spcPct val="0"/>
              </a:spcAft>
              <a:defRPr sz="1200">
                <a:solidFill>
                  <a:schemeClr val="tx1"/>
                </a:solidFill>
                <a:latin typeface="Garamond" panose="02020404030301010803" pitchFamily="18" charset="0"/>
              </a:defRPr>
            </a:lvl8pPr>
            <a:lvl9pPr marL="3886200" indent="-228600" defTabSz="922338" eaLnBrk="0" fontAlgn="base" hangingPunct="0">
              <a:spcBef>
                <a:spcPct val="30000"/>
              </a:spcBef>
              <a:spcAft>
                <a:spcPct val="0"/>
              </a:spcAft>
              <a:defRPr sz="1200">
                <a:solidFill>
                  <a:schemeClr val="tx1"/>
                </a:solidFill>
                <a:latin typeface="Garamond" panose="02020404030301010803" pitchFamily="18" charset="0"/>
              </a:defRPr>
            </a:lvl9pPr>
          </a:lstStyle>
          <a:p>
            <a:pPr>
              <a:spcBef>
                <a:spcPct val="0"/>
              </a:spcBef>
            </a:pPr>
            <a:fld id="{676D4EC0-0382-4FA9-9769-7FA8BBF3D871}" type="slidenum">
              <a:rPr lang="en-US" altLang="en-US" smtClean="0">
                <a:solidFill>
                  <a:srgbClr val="000000"/>
                </a:solidFill>
              </a:rPr>
              <a:pPr>
                <a:spcBef>
                  <a:spcPct val="0"/>
                </a:spcBef>
              </a:pPr>
              <a:t>16</a:t>
            </a:fld>
            <a:endParaRPr lang="en-US" altLang="en-US" smtClean="0">
              <a:solidFill>
                <a:srgbClr val="000000"/>
              </a:solidFill>
            </a:endParaRPr>
          </a:p>
        </p:txBody>
      </p:sp>
      <p:sp>
        <p:nvSpPr>
          <p:cNvPr id="33795" name="Rectangle 2"/>
          <p:cNvSpPr>
            <a:spLocks noGrp="1" noRot="1" noChangeAspect="1" noChangeArrowheads="1" noTextEdit="1"/>
          </p:cNvSpPr>
          <p:nvPr>
            <p:ph type="sldImg"/>
          </p:nvPr>
        </p:nvSpPr>
        <p:spPr>
          <a:xfrm>
            <a:off x="393700" y="692150"/>
            <a:ext cx="6072188" cy="3416300"/>
          </a:xfrm>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Follow these steps to reduce fat content in the diet.</a:t>
            </a:r>
          </a:p>
        </p:txBody>
      </p:sp>
    </p:spTree>
    <p:extLst>
      <p:ext uri="{BB962C8B-B14F-4D97-AF65-F5344CB8AC3E}">
        <p14:creationId xmlns:p14="http://schemas.microsoft.com/office/powerpoint/2010/main" val="42159757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Garamond" panose="02020404030301010803" pitchFamily="18" charset="0"/>
              </a:defRPr>
            </a:lvl1pPr>
            <a:lvl2pPr marL="742950" indent="-285750" defTabSz="922338">
              <a:spcBef>
                <a:spcPct val="30000"/>
              </a:spcBef>
              <a:defRPr sz="1200">
                <a:solidFill>
                  <a:schemeClr val="tx1"/>
                </a:solidFill>
                <a:latin typeface="Garamond" panose="02020404030301010803" pitchFamily="18" charset="0"/>
              </a:defRPr>
            </a:lvl2pPr>
            <a:lvl3pPr marL="1143000" indent="-228600" defTabSz="922338">
              <a:spcBef>
                <a:spcPct val="30000"/>
              </a:spcBef>
              <a:defRPr sz="1200">
                <a:solidFill>
                  <a:schemeClr val="tx1"/>
                </a:solidFill>
                <a:latin typeface="Garamond" panose="02020404030301010803" pitchFamily="18" charset="0"/>
              </a:defRPr>
            </a:lvl3pPr>
            <a:lvl4pPr marL="1600200" indent="-228600" defTabSz="922338">
              <a:spcBef>
                <a:spcPct val="30000"/>
              </a:spcBef>
              <a:defRPr sz="1200">
                <a:solidFill>
                  <a:schemeClr val="tx1"/>
                </a:solidFill>
                <a:latin typeface="Garamond" panose="02020404030301010803" pitchFamily="18" charset="0"/>
              </a:defRPr>
            </a:lvl4pPr>
            <a:lvl5pPr marL="2057400" indent="-228600" defTabSz="922338">
              <a:spcBef>
                <a:spcPct val="30000"/>
              </a:spcBef>
              <a:defRPr sz="1200">
                <a:solidFill>
                  <a:schemeClr val="tx1"/>
                </a:solidFill>
                <a:latin typeface="Garamond" panose="02020404030301010803" pitchFamily="18" charset="0"/>
              </a:defRPr>
            </a:lvl5pPr>
            <a:lvl6pPr marL="2514600" indent="-228600" defTabSz="922338" eaLnBrk="0" fontAlgn="base" hangingPunct="0">
              <a:spcBef>
                <a:spcPct val="30000"/>
              </a:spcBef>
              <a:spcAft>
                <a:spcPct val="0"/>
              </a:spcAft>
              <a:defRPr sz="1200">
                <a:solidFill>
                  <a:schemeClr val="tx1"/>
                </a:solidFill>
                <a:latin typeface="Garamond" panose="02020404030301010803" pitchFamily="18" charset="0"/>
              </a:defRPr>
            </a:lvl6pPr>
            <a:lvl7pPr marL="2971800" indent="-228600" defTabSz="922338" eaLnBrk="0" fontAlgn="base" hangingPunct="0">
              <a:spcBef>
                <a:spcPct val="30000"/>
              </a:spcBef>
              <a:spcAft>
                <a:spcPct val="0"/>
              </a:spcAft>
              <a:defRPr sz="1200">
                <a:solidFill>
                  <a:schemeClr val="tx1"/>
                </a:solidFill>
                <a:latin typeface="Garamond" panose="02020404030301010803" pitchFamily="18" charset="0"/>
              </a:defRPr>
            </a:lvl7pPr>
            <a:lvl8pPr marL="3429000" indent="-228600" defTabSz="922338" eaLnBrk="0" fontAlgn="base" hangingPunct="0">
              <a:spcBef>
                <a:spcPct val="30000"/>
              </a:spcBef>
              <a:spcAft>
                <a:spcPct val="0"/>
              </a:spcAft>
              <a:defRPr sz="1200">
                <a:solidFill>
                  <a:schemeClr val="tx1"/>
                </a:solidFill>
                <a:latin typeface="Garamond" panose="02020404030301010803" pitchFamily="18" charset="0"/>
              </a:defRPr>
            </a:lvl8pPr>
            <a:lvl9pPr marL="3886200" indent="-228600" defTabSz="922338" eaLnBrk="0" fontAlgn="base" hangingPunct="0">
              <a:spcBef>
                <a:spcPct val="30000"/>
              </a:spcBef>
              <a:spcAft>
                <a:spcPct val="0"/>
              </a:spcAft>
              <a:defRPr sz="1200">
                <a:solidFill>
                  <a:schemeClr val="tx1"/>
                </a:solidFill>
                <a:latin typeface="Garamond" panose="02020404030301010803" pitchFamily="18" charset="0"/>
              </a:defRPr>
            </a:lvl9pPr>
          </a:lstStyle>
          <a:p>
            <a:pPr>
              <a:spcBef>
                <a:spcPct val="0"/>
              </a:spcBef>
            </a:pPr>
            <a:fld id="{13FB7910-A09A-4CE7-B7FD-A09069FDA581}" type="slidenum">
              <a:rPr lang="en-US" altLang="en-US" smtClean="0">
                <a:solidFill>
                  <a:srgbClr val="000000"/>
                </a:solidFill>
              </a:rPr>
              <a:pPr>
                <a:spcBef>
                  <a:spcPct val="0"/>
                </a:spcBef>
              </a:pPr>
              <a:t>17</a:t>
            </a:fld>
            <a:endParaRPr lang="en-US" altLang="en-US" smtClean="0">
              <a:solidFill>
                <a:srgbClr val="000000"/>
              </a:solidFill>
            </a:endParaRPr>
          </a:p>
        </p:txBody>
      </p:sp>
      <p:sp>
        <p:nvSpPr>
          <p:cNvPr id="35843" name="Rectangle 2"/>
          <p:cNvSpPr>
            <a:spLocks noGrp="1" noRot="1" noChangeAspect="1" noChangeArrowheads="1" noTextEdit="1"/>
          </p:cNvSpPr>
          <p:nvPr>
            <p:ph type="sldImg"/>
          </p:nvPr>
        </p:nvSpPr>
        <p:spPr>
          <a:xfrm>
            <a:off x="393700" y="692150"/>
            <a:ext cx="6072188" cy="3416300"/>
          </a:xfrm>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Fat Soluble can be stored in the body, water soluble cannot, and that is why it is important to get these vitamins through your diet everyday.</a:t>
            </a:r>
          </a:p>
        </p:txBody>
      </p:sp>
    </p:spTree>
    <p:extLst>
      <p:ext uri="{BB962C8B-B14F-4D97-AF65-F5344CB8AC3E}">
        <p14:creationId xmlns:p14="http://schemas.microsoft.com/office/powerpoint/2010/main" val="4158191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Garamond" panose="02020404030301010803" pitchFamily="18" charset="0"/>
              </a:defRPr>
            </a:lvl1pPr>
            <a:lvl2pPr marL="742950" indent="-285750" defTabSz="922338">
              <a:spcBef>
                <a:spcPct val="30000"/>
              </a:spcBef>
              <a:defRPr sz="1200">
                <a:solidFill>
                  <a:schemeClr val="tx1"/>
                </a:solidFill>
                <a:latin typeface="Garamond" panose="02020404030301010803" pitchFamily="18" charset="0"/>
              </a:defRPr>
            </a:lvl2pPr>
            <a:lvl3pPr marL="1143000" indent="-228600" defTabSz="922338">
              <a:spcBef>
                <a:spcPct val="30000"/>
              </a:spcBef>
              <a:defRPr sz="1200">
                <a:solidFill>
                  <a:schemeClr val="tx1"/>
                </a:solidFill>
                <a:latin typeface="Garamond" panose="02020404030301010803" pitchFamily="18" charset="0"/>
              </a:defRPr>
            </a:lvl3pPr>
            <a:lvl4pPr marL="1600200" indent="-228600" defTabSz="922338">
              <a:spcBef>
                <a:spcPct val="30000"/>
              </a:spcBef>
              <a:defRPr sz="1200">
                <a:solidFill>
                  <a:schemeClr val="tx1"/>
                </a:solidFill>
                <a:latin typeface="Garamond" panose="02020404030301010803" pitchFamily="18" charset="0"/>
              </a:defRPr>
            </a:lvl4pPr>
            <a:lvl5pPr marL="2057400" indent="-228600" defTabSz="922338">
              <a:spcBef>
                <a:spcPct val="30000"/>
              </a:spcBef>
              <a:defRPr sz="1200">
                <a:solidFill>
                  <a:schemeClr val="tx1"/>
                </a:solidFill>
                <a:latin typeface="Garamond" panose="02020404030301010803" pitchFamily="18" charset="0"/>
              </a:defRPr>
            </a:lvl5pPr>
            <a:lvl6pPr marL="2514600" indent="-228600" defTabSz="922338" eaLnBrk="0" fontAlgn="base" hangingPunct="0">
              <a:spcBef>
                <a:spcPct val="30000"/>
              </a:spcBef>
              <a:spcAft>
                <a:spcPct val="0"/>
              </a:spcAft>
              <a:defRPr sz="1200">
                <a:solidFill>
                  <a:schemeClr val="tx1"/>
                </a:solidFill>
                <a:latin typeface="Garamond" panose="02020404030301010803" pitchFamily="18" charset="0"/>
              </a:defRPr>
            </a:lvl6pPr>
            <a:lvl7pPr marL="2971800" indent="-228600" defTabSz="922338" eaLnBrk="0" fontAlgn="base" hangingPunct="0">
              <a:spcBef>
                <a:spcPct val="30000"/>
              </a:spcBef>
              <a:spcAft>
                <a:spcPct val="0"/>
              </a:spcAft>
              <a:defRPr sz="1200">
                <a:solidFill>
                  <a:schemeClr val="tx1"/>
                </a:solidFill>
                <a:latin typeface="Garamond" panose="02020404030301010803" pitchFamily="18" charset="0"/>
              </a:defRPr>
            </a:lvl7pPr>
            <a:lvl8pPr marL="3429000" indent="-228600" defTabSz="922338" eaLnBrk="0" fontAlgn="base" hangingPunct="0">
              <a:spcBef>
                <a:spcPct val="30000"/>
              </a:spcBef>
              <a:spcAft>
                <a:spcPct val="0"/>
              </a:spcAft>
              <a:defRPr sz="1200">
                <a:solidFill>
                  <a:schemeClr val="tx1"/>
                </a:solidFill>
                <a:latin typeface="Garamond" panose="02020404030301010803" pitchFamily="18" charset="0"/>
              </a:defRPr>
            </a:lvl8pPr>
            <a:lvl9pPr marL="3886200" indent="-228600" defTabSz="922338" eaLnBrk="0" fontAlgn="base" hangingPunct="0">
              <a:spcBef>
                <a:spcPct val="30000"/>
              </a:spcBef>
              <a:spcAft>
                <a:spcPct val="0"/>
              </a:spcAft>
              <a:defRPr sz="1200">
                <a:solidFill>
                  <a:schemeClr val="tx1"/>
                </a:solidFill>
                <a:latin typeface="Garamond" panose="02020404030301010803" pitchFamily="18" charset="0"/>
              </a:defRPr>
            </a:lvl9pPr>
          </a:lstStyle>
          <a:p>
            <a:pPr>
              <a:spcBef>
                <a:spcPct val="0"/>
              </a:spcBef>
            </a:pPr>
            <a:fld id="{4BED456A-F163-4CFC-91FB-CA4E9B4FFEA5}" type="slidenum">
              <a:rPr lang="en-US" altLang="en-US" smtClean="0">
                <a:solidFill>
                  <a:srgbClr val="000000"/>
                </a:solidFill>
              </a:rPr>
              <a:pPr>
                <a:spcBef>
                  <a:spcPct val="0"/>
                </a:spcBef>
              </a:pPr>
              <a:t>19</a:t>
            </a:fld>
            <a:endParaRPr lang="en-US" altLang="en-US" smtClean="0">
              <a:solidFill>
                <a:srgbClr val="000000"/>
              </a:solidFill>
            </a:endParaRPr>
          </a:p>
        </p:txBody>
      </p:sp>
      <p:sp>
        <p:nvSpPr>
          <p:cNvPr id="38915" name="Rectangle 2"/>
          <p:cNvSpPr>
            <a:spLocks noGrp="1" noRot="1" noChangeAspect="1" noChangeArrowheads="1" noTextEdit="1"/>
          </p:cNvSpPr>
          <p:nvPr>
            <p:ph type="sldImg"/>
          </p:nvPr>
        </p:nvSpPr>
        <p:spPr>
          <a:xfrm>
            <a:off x="393700" y="692150"/>
            <a:ext cx="6072188" cy="3416300"/>
          </a:xfrm>
          <a:ln/>
        </p:spPr>
      </p:sp>
      <p:sp>
        <p:nvSpPr>
          <p:cNvPr id="389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Minerals</a:t>
            </a:r>
          </a:p>
        </p:txBody>
      </p:sp>
    </p:spTree>
    <p:extLst>
      <p:ext uri="{BB962C8B-B14F-4D97-AF65-F5344CB8AC3E}">
        <p14:creationId xmlns:p14="http://schemas.microsoft.com/office/powerpoint/2010/main" val="30991085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Garamond" panose="02020404030301010803" pitchFamily="18" charset="0"/>
              </a:defRPr>
            </a:lvl1pPr>
            <a:lvl2pPr marL="742950" indent="-285750" defTabSz="922338">
              <a:spcBef>
                <a:spcPct val="30000"/>
              </a:spcBef>
              <a:defRPr sz="1200">
                <a:solidFill>
                  <a:schemeClr val="tx1"/>
                </a:solidFill>
                <a:latin typeface="Garamond" panose="02020404030301010803" pitchFamily="18" charset="0"/>
              </a:defRPr>
            </a:lvl2pPr>
            <a:lvl3pPr marL="1143000" indent="-228600" defTabSz="922338">
              <a:spcBef>
                <a:spcPct val="30000"/>
              </a:spcBef>
              <a:defRPr sz="1200">
                <a:solidFill>
                  <a:schemeClr val="tx1"/>
                </a:solidFill>
                <a:latin typeface="Garamond" panose="02020404030301010803" pitchFamily="18" charset="0"/>
              </a:defRPr>
            </a:lvl3pPr>
            <a:lvl4pPr marL="1600200" indent="-228600" defTabSz="922338">
              <a:spcBef>
                <a:spcPct val="30000"/>
              </a:spcBef>
              <a:defRPr sz="1200">
                <a:solidFill>
                  <a:schemeClr val="tx1"/>
                </a:solidFill>
                <a:latin typeface="Garamond" panose="02020404030301010803" pitchFamily="18" charset="0"/>
              </a:defRPr>
            </a:lvl4pPr>
            <a:lvl5pPr marL="2057400" indent="-228600" defTabSz="922338">
              <a:spcBef>
                <a:spcPct val="30000"/>
              </a:spcBef>
              <a:defRPr sz="1200">
                <a:solidFill>
                  <a:schemeClr val="tx1"/>
                </a:solidFill>
                <a:latin typeface="Garamond" panose="02020404030301010803" pitchFamily="18" charset="0"/>
              </a:defRPr>
            </a:lvl5pPr>
            <a:lvl6pPr marL="2514600" indent="-228600" defTabSz="922338" eaLnBrk="0" fontAlgn="base" hangingPunct="0">
              <a:spcBef>
                <a:spcPct val="30000"/>
              </a:spcBef>
              <a:spcAft>
                <a:spcPct val="0"/>
              </a:spcAft>
              <a:defRPr sz="1200">
                <a:solidFill>
                  <a:schemeClr val="tx1"/>
                </a:solidFill>
                <a:latin typeface="Garamond" panose="02020404030301010803" pitchFamily="18" charset="0"/>
              </a:defRPr>
            </a:lvl6pPr>
            <a:lvl7pPr marL="2971800" indent="-228600" defTabSz="922338" eaLnBrk="0" fontAlgn="base" hangingPunct="0">
              <a:spcBef>
                <a:spcPct val="30000"/>
              </a:spcBef>
              <a:spcAft>
                <a:spcPct val="0"/>
              </a:spcAft>
              <a:defRPr sz="1200">
                <a:solidFill>
                  <a:schemeClr val="tx1"/>
                </a:solidFill>
                <a:latin typeface="Garamond" panose="02020404030301010803" pitchFamily="18" charset="0"/>
              </a:defRPr>
            </a:lvl7pPr>
            <a:lvl8pPr marL="3429000" indent="-228600" defTabSz="922338" eaLnBrk="0" fontAlgn="base" hangingPunct="0">
              <a:spcBef>
                <a:spcPct val="30000"/>
              </a:spcBef>
              <a:spcAft>
                <a:spcPct val="0"/>
              </a:spcAft>
              <a:defRPr sz="1200">
                <a:solidFill>
                  <a:schemeClr val="tx1"/>
                </a:solidFill>
                <a:latin typeface="Garamond" panose="02020404030301010803" pitchFamily="18" charset="0"/>
              </a:defRPr>
            </a:lvl8pPr>
            <a:lvl9pPr marL="3886200" indent="-228600" defTabSz="922338" eaLnBrk="0" fontAlgn="base" hangingPunct="0">
              <a:spcBef>
                <a:spcPct val="30000"/>
              </a:spcBef>
              <a:spcAft>
                <a:spcPct val="0"/>
              </a:spcAft>
              <a:defRPr sz="1200">
                <a:solidFill>
                  <a:schemeClr val="tx1"/>
                </a:solidFill>
                <a:latin typeface="Garamond" panose="02020404030301010803" pitchFamily="18" charset="0"/>
              </a:defRPr>
            </a:lvl9pPr>
          </a:lstStyle>
          <a:p>
            <a:pPr>
              <a:spcBef>
                <a:spcPct val="0"/>
              </a:spcBef>
            </a:pPr>
            <a:fld id="{073119B5-CAEF-4B9A-A5B9-5B339BCE7A40}" type="slidenum">
              <a:rPr lang="en-US" altLang="en-US" smtClean="0">
                <a:solidFill>
                  <a:srgbClr val="000000"/>
                </a:solidFill>
              </a:rPr>
              <a:pPr>
                <a:spcBef>
                  <a:spcPct val="0"/>
                </a:spcBef>
              </a:pPr>
              <a:t>21</a:t>
            </a:fld>
            <a:endParaRPr lang="en-US" altLang="en-US" smtClean="0">
              <a:solidFill>
                <a:srgbClr val="000000"/>
              </a:solidFill>
            </a:endParaRPr>
          </a:p>
        </p:txBody>
      </p:sp>
      <p:sp>
        <p:nvSpPr>
          <p:cNvPr id="41987" name="Rectangle 2"/>
          <p:cNvSpPr>
            <a:spLocks noGrp="1" noRot="1" noChangeAspect="1" noChangeArrowheads="1" noTextEdit="1"/>
          </p:cNvSpPr>
          <p:nvPr>
            <p:ph type="sldImg"/>
          </p:nvPr>
        </p:nvSpPr>
        <p:spPr>
          <a:xfrm>
            <a:off x="393700" y="692150"/>
            <a:ext cx="6072188" cy="3416300"/>
          </a:xfrm>
          <a:ln/>
        </p:spPr>
      </p:sp>
      <p:sp>
        <p:nvSpPr>
          <p:cNvPr id="419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Water serves a variety of functions in the body</a:t>
            </a:r>
          </a:p>
        </p:txBody>
      </p:sp>
    </p:spTree>
    <p:extLst>
      <p:ext uri="{BB962C8B-B14F-4D97-AF65-F5344CB8AC3E}">
        <p14:creationId xmlns:p14="http://schemas.microsoft.com/office/powerpoint/2010/main" val="12585619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Garamond" panose="02020404030301010803" pitchFamily="18" charset="0"/>
              </a:defRPr>
            </a:lvl1pPr>
            <a:lvl2pPr marL="742950" indent="-285750" defTabSz="922338">
              <a:spcBef>
                <a:spcPct val="30000"/>
              </a:spcBef>
              <a:defRPr sz="1200">
                <a:solidFill>
                  <a:schemeClr val="tx1"/>
                </a:solidFill>
                <a:latin typeface="Garamond" panose="02020404030301010803" pitchFamily="18" charset="0"/>
              </a:defRPr>
            </a:lvl2pPr>
            <a:lvl3pPr marL="1143000" indent="-228600" defTabSz="922338">
              <a:spcBef>
                <a:spcPct val="30000"/>
              </a:spcBef>
              <a:defRPr sz="1200">
                <a:solidFill>
                  <a:schemeClr val="tx1"/>
                </a:solidFill>
                <a:latin typeface="Garamond" panose="02020404030301010803" pitchFamily="18" charset="0"/>
              </a:defRPr>
            </a:lvl3pPr>
            <a:lvl4pPr marL="1600200" indent="-228600" defTabSz="922338">
              <a:spcBef>
                <a:spcPct val="30000"/>
              </a:spcBef>
              <a:defRPr sz="1200">
                <a:solidFill>
                  <a:schemeClr val="tx1"/>
                </a:solidFill>
                <a:latin typeface="Garamond" panose="02020404030301010803" pitchFamily="18" charset="0"/>
              </a:defRPr>
            </a:lvl4pPr>
            <a:lvl5pPr marL="2057400" indent="-228600" defTabSz="922338">
              <a:spcBef>
                <a:spcPct val="30000"/>
              </a:spcBef>
              <a:defRPr sz="1200">
                <a:solidFill>
                  <a:schemeClr val="tx1"/>
                </a:solidFill>
                <a:latin typeface="Garamond" panose="02020404030301010803" pitchFamily="18" charset="0"/>
              </a:defRPr>
            </a:lvl5pPr>
            <a:lvl6pPr marL="2514600" indent="-228600" defTabSz="922338" eaLnBrk="0" fontAlgn="base" hangingPunct="0">
              <a:spcBef>
                <a:spcPct val="30000"/>
              </a:spcBef>
              <a:spcAft>
                <a:spcPct val="0"/>
              </a:spcAft>
              <a:defRPr sz="1200">
                <a:solidFill>
                  <a:schemeClr val="tx1"/>
                </a:solidFill>
                <a:latin typeface="Garamond" panose="02020404030301010803" pitchFamily="18" charset="0"/>
              </a:defRPr>
            </a:lvl6pPr>
            <a:lvl7pPr marL="2971800" indent="-228600" defTabSz="922338" eaLnBrk="0" fontAlgn="base" hangingPunct="0">
              <a:spcBef>
                <a:spcPct val="30000"/>
              </a:spcBef>
              <a:spcAft>
                <a:spcPct val="0"/>
              </a:spcAft>
              <a:defRPr sz="1200">
                <a:solidFill>
                  <a:schemeClr val="tx1"/>
                </a:solidFill>
                <a:latin typeface="Garamond" panose="02020404030301010803" pitchFamily="18" charset="0"/>
              </a:defRPr>
            </a:lvl7pPr>
            <a:lvl8pPr marL="3429000" indent="-228600" defTabSz="922338" eaLnBrk="0" fontAlgn="base" hangingPunct="0">
              <a:spcBef>
                <a:spcPct val="30000"/>
              </a:spcBef>
              <a:spcAft>
                <a:spcPct val="0"/>
              </a:spcAft>
              <a:defRPr sz="1200">
                <a:solidFill>
                  <a:schemeClr val="tx1"/>
                </a:solidFill>
                <a:latin typeface="Garamond" panose="02020404030301010803" pitchFamily="18" charset="0"/>
              </a:defRPr>
            </a:lvl8pPr>
            <a:lvl9pPr marL="3886200" indent="-228600" defTabSz="922338" eaLnBrk="0" fontAlgn="base" hangingPunct="0">
              <a:spcBef>
                <a:spcPct val="30000"/>
              </a:spcBef>
              <a:spcAft>
                <a:spcPct val="0"/>
              </a:spcAft>
              <a:defRPr sz="1200">
                <a:solidFill>
                  <a:schemeClr val="tx1"/>
                </a:solidFill>
                <a:latin typeface="Garamond" panose="02020404030301010803" pitchFamily="18" charset="0"/>
              </a:defRPr>
            </a:lvl9pPr>
          </a:lstStyle>
          <a:p>
            <a:pPr>
              <a:spcBef>
                <a:spcPct val="0"/>
              </a:spcBef>
            </a:pPr>
            <a:fld id="{760A1AB2-257E-4B76-AC96-BF0B44D0B6F6}" type="slidenum">
              <a:rPr lang="en-US" altLang="en-US" smtClean="0">
                <a:solidFill>
                  <a:srgbClr val="000000"/>
                </a:solidFill>
              </a:rPr>
              <a:pPr>
                <a:spcBef>
                  <a:spcPct val="0"/>
                </a:spcBef>
              </a:pPr>
              <a:t>22</a:t>
            </a:fld>
            <a:endParaRPr lang="en-US" altLang="en-US" smtClean="0">
              <a:solidFill>
                <a:srgbClr val="000000"/>
              </a:solidFill>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r>
              <a:rPr lang="en-US" altLang="en-US" smtClean="0"/>
              <a:t>USDA has had a long history with food guidance dating back into the early 20</a:t>
            </a:r>
            <a:r>
              <a:rPr lang="en-US" altLang="en-US" baseline="30000" smtClean="0"/>
              <a:t>th</a:t>
            </a:r>
            <a:r>
              <a:rPr lang="en-US" altLang="en-US" smtClean="0"/>
              <a:t> century.  </a:t>
            </a:r>
          </a:p>
          <a:p>
            <a:pPr marL="228600" indent="-228600" eaLnBrk="1" hangingPunct="1"/>
            <a:r>
              <a:rPr lang="en-US" altLang="en-US" smtClean="0"/>
              <a:t>Looking back over this history, many different food guides have been used.  They represented health and nutrition concerns of the time when they were introduced.  </a:t>
            </a:r>
          </a:p>
          <a:p>
            <a:pPr marL="228600" indent="-228600" eaLnBrk="1" hangingPunct="1"/>
            <a:r>
              <a:rPr lang="en-US" altLang="en-US" smtClean="0"/>
              <a:t>For example, </a:t>
            </a:r>
          </a:p>
          <a:p>
            <a:pPr marL="228600" indent="-228600" eaLnBrk="1" hangingPunct="1">
              <a:buFontTx/>
              <a:buChar char="•"/>
            </a:pPr>
            <a:r>
              <a:rPr lang="en-US" altLang="en-US" smtClean="0"/>
              <a:t>In the 1940’s the wartime food guide promoted eating foods that provided the vitamins and minerals needed to prevent deficiencies.  </a:t>
            </a:r>
          </a:p>
          <a:p>
            <a:pPr marL="228600" indent="-228600" eaLnBrk="1" hangingPunct="1">
              <a:buFontTx/>
              <a:buChar char="•"/>
            </a:pPr>
            <a:r>
              <a:rPr lang="en-US" altLang="en-US" smtClean="0"/>
              <a:t>In the 1950’s-1960’s the 7 food groups were simplified into a “Food for Fitness” guide, which was commonly called “The Basic Four.”  </a:t>
            </a:r>
          </a:p>
          <a:p>
            <a:pPr marL="228600" indent="-228600" eaLnBrk="1" hangingPunct="1">
              <a:buFontTx/>
              <a:buChar char="•"/>
            </a:pPr>
            <a:r>
              <a:rPr lang="en-US" altLang="en-US" smtClean="0"/>
              <a:t>By the later 1970’s, concerns about dietary excess lead USDA to issue “The Hassle-Free Daily Food Guide,” which included a “caution” group of fats, sweets, and alcohol. </a:t>
            </a:r>
          </a:p>
          <a:p>
            <a:pPr marL="228600" indent="-228600" eaLnBrk="1" hangingPunct="1"/>
            <a:endParaRPr lang="en-US" altLang="en-US" smtClean="0"/>
          </a:p>
          <a:p>
            <a:pPr marL="228600" indent="-228600" eaLnBrk="1" hangingPunct="1"/>
            <a:r>
              <a:rPr lang="en-US" altLang="en-US" smtClean="0"/>
              <a:t>All of these food guides preceded the introduction of the original Food Guide Pyramid in 1992.</a:t>
            </a:r>
          </a:p>
          <a:p>
            <a:pPr marL="228600" indent="-228600" eaLnBrk="1" hangingPunct="1"/>
            <a:endParaRPr lang="en-US" altLang="en-US" smtClean="0"/>
          </a:p>
          <a:p>
            <a:pPr marL="228600" indent="-228600" eaLnBrk="1" hangingPunct="1"/>
            <a:r>
              <a:rPr lang="en-US" altLang="en-US" smtClean="0"/>
              <a:t>NOTE TO PRESENTER:  The food guides pictured above are--</a:t>
            </a:r>
          </a:p>
          <a:p>
            <a:pPr marL="228600" indent="-228600" eaLnBrk="1" hangingPunct="1"/>
            <a:r>
              <a:rPr lang="en-US" altLang="en-US" smtClean="0"/>
              <a:t>1916:  Food for Young Children</a:t>
            </a:r>
          </a:p>
          <a:p>
            <a:pPr marL="228600" indent="-228600" eaLnBrk="1" hangingPunct="1"/>
            <a:r>
              <a:rPr lang="en-US" altLang="en-US" smtClean="0"/>
              <a:t>1940s (1946):  National Food Guide (commonly called “The Basic Seven”)</a:t>
            </a:r>
          </a:p>
          <a:p>
            <a:pPr marL="228600" indent="-228600" eaLnBrk="1" hangingPunct="1"/>
            <a:r>
              <a:rPr lang="en-US" altLang="en-US" smtClean="0"/>
              <a:t>1950s-1960s (1956):  Food for Fitness—A Daily Food Guide (commonly called “The Basic Four”)</a:t>
            </a:r>
          </a:p>
          <a:p>
            <a:pPr marL="228600" indent="-228600" eaLnBrk="1" hangingPunct="1"/>
            <a:r>
              <a:rPr lang="en-US" altLang="en-US" smtClean="0"/>
              <a:t>1970s (1979):  Hassle-Free Guide to a Better Diet</a:t>
            </a:r>
          </a:p>
          <a:p>
            <a:pPr marL="228600" indent="-228600" eaLnBrk="1" hangingPunct="1"/>
            <a:r>
              <a:rPr lang="en-US" altLang="en-US" smtClean="0"/>
              <a:t>1992:  Food Guide Pyramid</a:t>
            </a:r>
          </a:p>
          <a:p>
            <a:pPr marL="228600" indent="-228600" eaLnBrk="1" hangingPunct="1"/>
            <a:r>
              <a:rPr lang="en-US" altLang="en-US" smtClean="0"/>
              <a:t>2005:  MyPyramid</a:t>
            </a:r>
          </a:p>
        </p:txBody>
      </p:sp>
    </p:spTree>
    <p:extLst>
      <p:ext uri="{BB962C8B-B14F-4D97-AF65-F5344CB8AC3E}">
        <p14:creationId xmlns:p14="http://schemas.microsoft.com/office/powerpoint/2010/main" val="555551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Garamond" panose="02020404030301010803" pitchFamily="18" charset="0"/>
              </a:defRPr>
            </a:lvl1pPr>
            <a:lvl2pPr marL="742950" indent="-285750" defTabSz="922338">
              <a:spcBef>
                <a:spcPct val="30000"/>
              </a:spcBef>
              <a:defRPr sz="1200">
                <a:solidFill>
                  <a:schemeClr val="tx1"/>
                </a:solidFill>
                <a:latin typeface="Garamond" panose="02020404030301010803" pitchFamily="18" charset="0"/>
              </a:defRPr>
            </a:lvl2pPr>
            <a:lvl3pPr marL="1143000" indent="-228600" defTabSz="922338">
              <a:spcBef>
                <a:spcPct val="30000"/>
              </a:spcBef>
              <a:defRPr sz="1200">
                <a:solidFill>
                  <a:schemeClr val="tx1"/>
                </a:solidFill>
                <a:latin typeface="Garamond" panose="02020404030301010803" pitchFamily="18" charset="0"/>
              </a:defRPr>
            </a:lvl3pPr>
            <a:lvl4pPr marL="1600200" indent="-228600" defTabSz="922338">
              <a:spcBef>
                <a:spcPct val="30000"/>
              </a:spcBef>
              <a:defRPr sz="1200">
                <a:solidFill>
                  <a:schemeClr val="tx1"/>
                </a:solidFill>
                <a:latin typeface="Garamond" panose="02020404030301010803" pitchFamily="18" charset="0"/>
              </a:defRPr>
            </a:lvl4pPr>
            <a:lvl5pPr marL="2057400" indent="-228600" defTabSz="922338">
              <a:spcBef>
                <a:spcPct val="30000"/>
              </a:spcBef>
              <a:defRPr sz="1200">
                <a:solidFill>
                  <a:schemeClr val="tx1"/>
                </a:solidFill>
                <a:latin typeface="Garamond" panose="02020404030301010803" pitchFamily="18" charset="0"/>
              </a:defRPr>
            </a:lvl5pPr>
            <a:lvl6pPr marL="2514600" indent="-228600" defTabSz="922338" eaLnBrk="0" fontAlgn="base" hangingPunct="0">
              <a:spcBef>
                <a:spcPct val="30000"/>
              </a:spcBef>
              <a:spcAft>
                <a:spcPct val="0"/>
              </a:spcAft>
              <a:defRPr sz="1200">
                <a:solidFill>
                  <a:schemeClr val="tx1"/>
                </a:solidFill>
                <a:latin typeface="Garamond" panose="02020404030301010803" pitchFamily="18" charset="0"/>
              </a:defRPr>
            </a:lvl6pPr>
            <a:lvl7pPr marL="2971800" indent="-228600" defTabSz="922338" eaLnBrk="0" fontAlgn="base" hangingPunct="0">
              <a:spcBef>
                <a:spcPct val="30000"/>
              </a:spcBef>
              <a:spcAft>
                <a:spcPct val="0"/>
              </a:spcAft>
              <a:defRPr sz="1200">
                <a:solidFill>
                  <a:schemeClr val="tx1"/>
                </a:solidFill>
                <a:latin typeface="Garamond" panose="02020404030301010803" pitchFamily="18" charset="0"/>
              </a:defRPr>
            </a:lvl7pPr>
            <a:lvl8pPr marL="3429000" indent="-228600" defTabSz="922338" eaLnBrk="0" fontAlgn="base" hangingPunct="0">
              <a:spcBef>
                <a:spcPct val="30000"/>
              </a:spcBef>
              <a:spcAft>
                <a:spcPct val="0"/>
              </a:spcAft>
              <a:defRPr sz="1200">
                <a:solidFill>
                  <a:schemeClr val="tx1"/>
                </a:solidFill>
                <a:latin typeface="Garamond" panose="02020404030301010803" pitchFamily="18" charset="0"/>
              </a:defRPr>
            </a:lvl8pPr>
            <a:lvl9pPr marL="3886200" indent="-228600" defTabSz="922338" eaLnBrk="0" fontAlgn="base" hangingPunct="0">
              <a:spcBef>
                <a:spcPct val="30000"/>
              </a:spcBef>
              <a:spcAft>
                <a:spcPct val="0"/>
              </a:spcAft>
              <a:defRPr sz="1200">
                <a:solidFill>
                  <a:schemeClr val="tx1"/>
                </a:solidFill>
                <a:latin typeface="Garamond" panose="02020404030301010803" pitchFamily="18" charset="0"/>
              </a:defRPr>
            </a:lvl9pPr>
          </a:lstStyle>
          <a:p>
            <a:pPr>
              <a:spcBef>
                <a:spcPct val="0"/>
              </a:spcBef>
            </a:pPr>
            <a:fld id="{6C9D4D93-EC29-453E-994E-8F0CFB7F6E7D}" type="slidenum">
              <a:rPr lang="en-US" altLang="en-US" smtClean="0">
                <a:solidFill>
                  <a:srgbClr val="000000"/>
                </a:solidFill>
              </a:rPr>
              <a:pPr>
                <a:spcBef>
                  <a:spcPct val="0"/>
                </a:spcBef>
              </a:pPr>
              <a:t>23</a:t>
            </a:fld>
            <a:endParaRPr lang="en-US" altLang="en-US" smtClean="0">
              <a:solidFill>
                <a:srgbClr val="000000"/>
              </a:solidFill>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eaLnBrk="1" hangingPunct="1"/>
            <a:r>
              <a:rPr lang="en-US" altLang="en-US" smtClean="0"/>
              <a:t>MyPyramid was released in April 2005. MyPyramid retains all the food groups from the original Pyramid, but it also includes a graphic representation of physical activity—an important additional recommendation for a healthy way of life.</a:t>
            </a:r>
          </a:p>
        </p:txBody>
      </p:sp>
    </p:spTree>
    <p:extLst>
      <p:ext uri="{BB962C8B-B14F-4D97-AF65-F5344CB8AC3E}">
        <p14:creationId xmlns:p14="http://schemas.microsoft.com/office/powerpoint/2010/main" val="33718870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Garamond" panose="02020404030301010803" pitchFamily="18" charset="0"/>
              </a:defRPr>
            </a:lvl1pPr>
            <a:lvl2pPr marL="742950" indent="-285750" defTabSz="922338">
              <a:spcBef>
                <a:spcPct val="30000"/>
              </a:spcBef>
              <a:defRPr sz="1200">
                <a:solidFill>
                  <a:schemeClr val="tx1"/>
                </a:solidFill>
                <a:latin typeface="Garamond" panose="02020404030301010803" pitchFamily="18" charset="0"/>
              </a:defRPr>
            </a:lvl2pPr>
            <a:lvl3pPr marL="1143000" indent="-228600" defTabSz="922338">
              <a:spcBef>
                <a:spcPct val="30000"/>
              </a:spcBef>
              <a:defRPr sz="1200">
                <a:solidFill>
                  <a:schemeClr val="tx1"/>
                </a:solidFill>
                <a:latin typeface="Garamond" panose="02020404030301010803" pitchFamily="18" charset="0"/>
              </a:defRPr>
            </a:lvl3pPr>
            <a:lvl4pPr marL="1600200" indent="-228600" defTabSz="922338">
              <a:spcBef>
                <a:spcPct val="30000"/>
              </a:spcBef>
              <a:defRPr sz="1200">
                <a:solidFill>
                  <a:schemeClr val="tx1"/>
                </a:solidFill>
                <a:latin typeface="Garamond" panose="02020404030301010803" pitchFamily="18" charset="0"/>
              </a:defRPr>
            </a:lvl4pPr>
            <a:lvl5pPr marL="2057400" indent="-228600" defTabSz="922338">
              <a:spcBef>
                <a:spcPct val="30000"/>
              </a:spcBef>
              <a:defRPr sz="1200">
                <a:solidFill>
                  <a:schemeClr val="tx1"/>
                </a:solidFill>
                <a:latin typeface="Garamond" panose="02020404030301010803" pitchFamily="18" charset="0"/>
              </a:defRPr>
            </a:lvl5pPr>
            <a:lvl6pPr marL="2514600" indent="-228600" defTabSz="922338" eaLnBrk="0" fontAlgn="base" hangingPunct="0">
              <a:spcBef>
                <a:spcPct val="30000"/>
              </a:spcBef>
              <a:spcAft>
                <a:spcPct val="0"/>
              </a:spcAft>
              <a:defRPr sz="1200">
                <a:solidFill>
                  <a:schemeClr val="tx1"/>
                </a:solidFill>
                <a:latin typeface="Garamond" panose="02020404030301010803" pitchFamily="18" charset="0"/>
              </a:defRPr>
            </a:lvl6pPr>
            <a:lvl7pPr marL="2971800" indent="-228600" defTabSz="922338" eaLnBrk="0" fontAlgn="base" hangingPunct="0">
              <a:spcBef>
                <a:spcPct val="30000"/>
              </a:spcBef>
              <a:spcAft>
                <a:spcPct val="0"/>
              </a:spcAft>
              <a:defRPr sz="1200">
                <a:solidFill>
                  <a:schemeClr val="tx1"/>
                </a:solidFill>
                <a:latin typeface="Garamond" panose="02020404030301010803" pitchFamily="18" charset="0"/>
              </a:defRPr>
            </a:lvl7pPr>
            <a:lvl8pPr marL="3429000" indent="-228600" defTabSz="922338" eaLnBrk="0" fontAlgn="base" hangingPunct="0">
              <a:spcBef>
                <a:spcPct val="30000"/>
              </a:spcBef>
              <a:spcAft>
                <a:spcPct val="0"/>
              </a:spcAft>
              <a:defRPr sz="1200">
                <a:solidFill>
                  <a:schemeClr val="tx1"/>
                </a:solidFill>
                <a:latin typeface="Garamond" panose="02020404030301010803" pitchFamily="18" charset="0"/>
              </a:defRPr>
            </a:lvl8pPr>
            <a:lvl9pPr marL="3886200" indent="-228600" defTabSz="922338" eaLnBrk="0" fontAlgn="base" hangingPunct="0">
              <a:spcBef>
                <a:spcPct val="30000"/>
              </a:spcBef>
              <a:spcAft>
                <a:spcPct val="0"/>
              </a:spcAft>
              <a:defRPr sz="1200">
                <a:solidFill>
                  <a:schemeClr val="tx1"/>
                </a:solidFill>
                <a:latin typeface="Garamond" panose="02020404030301010803" pitchFamily="18" charset="0"/>
              </a:defRPr>
            </a:lvl9pPr>
          </a:lstStyle>
          <a:p>
            <a:pPr>
              <a:spcBef>
                <a:spcPct val="0"/>
              </a:spcBef>
            </a:pPr>
            <a:fld id="{ECCF15DD-393C-4C4B-83F3-6623C215541A}" type="slidenum">
              <a:rPr lang="en-US" altLang="en-US" smtClean="0">
                <a:solidFill>
                  <a:srgbClr val="000000"/>
                </a:solidFill>
              </a:rPr>
              <a:pPr>
                <a:spcBef>
                  <a:spcPct val="0"/>
                </a:spcBef>
              </a:pPr>
              <a:t>27</a:t>
            </a:fld>
            <a:endParaRPr lang="en-US" altLang="en-US" smtClean="0">
              <a:solidFill>
                <a:srgbClr val="000000"/>
              </a:solidFill>
            </a:endParaRPr>
          </a:p>
        </p:txBody>
      </p:sp>
    </p:spTree>
    <p:extLst>
      <p:ext uri="{BB962C8B-B14F-4D97-AF65-F5344CB8AC3E}">
        <p14:creationId xmlns:p14="http://schemas.microsoft.com/office/powerpoint/2010/main" val="3323069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a:ln/>
        </p:spPr>
      </p:sp>
      <p:sp>
        <p:nvSpPr>
          <p:cNvPr id="81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You can have students get up and move around the room to share their response with their classmates. </a:t>
            </a:r>
          </a:p>
        </p:txBody>
      </p:sp>
      <p:sp>
        <p:nvSpPr>
          <p:cNvPr id="81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defRPr sz="2400" b="1">
                <a:solidFill>
                  <a:schemeClr val="tx1"/>
                </a:solidFill>
                <a:latin typeface="Garamond" panose="02020404030301010803" pitchFamily="18" charset="0"/>
              </a:defRPr>
            </a:lvl1pPr>
            <a:lvl2pPr marL="742950" indent="-285750" defTabSz="922338">
              <a:defRPr sz="2400" b="1">
                <a:solidFill>
                  <a:schemeClr val="tx1"/>
                </a:solidFill>
                <a:latin typeface="Garamond" panose="02020404030301010803" pitchFamily="18" charset="0"/>
              </a:defRPr>
            </a:lvl2pPr>
            <a:lvl3pPr marL="1143000" indent="-228600" defTabSz="922338">
              <a:defRPr sz="2400" b="1">
                <a:solidFill>
                  <a:schemeClr val="tx1"/>
                </a:solidFill>
                <a:latin typeface="Garamond" panose="02020404030301010803" pitchFamily="18" charset="0"/>
              </a:defRPr>
            </a:lvl3pPr>
            <a:lvl4pPr marL="1600200" indent="-228600" defTabSz="922338">
              <a:defRPr sz="2400" b="1">
                <a:solidFill>
                  <a:schemeClr val="tx1"/>
                </a:solidFill>
                <a:latin typeface="Garamond" panose="02020404030301010803" pitchFamily="18" charset="0"/>
              </a:defRPr>
            </a:lvl4pPr>
            <a:lvl5pPr marL="2057400" indent="-228600" defTabSz="922338">
              <a:defRPr sz="2400" b="1">
                <a:solidFill>
                  <a:schemeClr val="tx1"/>
                </a:solidFill>
                <a:latin typeface="Garamond" panose="02020404030301010803" pitchFamily="18" charset="0"/>
              </a:defRPr>
            </a:lvl5pPr>
            <a:lvl6pPr marL="2514600" indent="-228600" defTabSz="922338" eaLnBrk="0" fontAlgn="base" hangingPunct="0">
              <a:spcBef>
                <a:spcPct val="0"/>
              </a:spcBef>
              <a:spcAft>
                <a:spcPct val="0"/>
              </a:spcAft>
              <a:defRPr sz="2400" b="1">
                <a:solidFill>
                  <a:schemeClr val="tx1"/>
                </a:solidFill>
                <a:latin typeface="Garamond" panose="02020404030301010803" pitchFamily="18" charset="0"/>
              </a:defRPr>
            </a:lvl6pPr>
            <a:lvl7pPr marL="2971800" indent="-228600" defTabSz="922338" eaLnBrk="0" fontAlgn="base" hangingPunct="0">
              <a:spcBef>
                <a:spcPct val="0"/>
              </a:spcBef>
              <a:spcAft>
                <a:spcPct val="0"/>
              </a:spcAft>
              <a:defRPr sz="2400" b="1">
                <a:solidFill>
                  <a:schemeClr val="tx1"/>
                </a:solidFill>
                <a:latin typeface="Garamond" panose="02020404030301010803" pitchFamily="18" charset="0"/>
              </a:defRPr>
            </a:lvl7pPr>
            <a:lvl8pPr marL="3429000" indent="-228600" defTabSz="922338" eaLnBrk="0" fontAlgn="base" hangingPunct="0">
              <a:spcBef>
                <a:spcPct val="0"/>
              </a:spcBef>
              <a:spcAft>
                <a:spcPct val="0"/>
              </a:spcAft>
              <a:defRPr sz="2400" b="1">
                <a:solidFill>
                  <a:schemeClr val="tx1"/>
                </a:solidFill>
                <a:latin typeface="Garamond" panose="02020404030301010803" pitchFamily="18" charset="0"/>
              </a:defRPr>
            </a:lvl8pPr>
            <a:lvl9pPr marL="3886200" indent="-228600" defTabSz="922338" eaLnBrk="0" fontAlgn="base" hangingPunct="0">
              <a:spcBef>
                <a:spcPct val="0"/>
              </a:spcBef>
              <a:spcAft>
                <a:spcPct val="0"/>
              </a:spcAft>
              <a:defRPr sz="2400" b="1">
                <a:solidFill>
                  <a:schemeClr val="tx1"/>
                </a:solidFill>
                <a:latin typeface="Garamond" panose="02020404030301010803" pitchFamily="18" charset="0"/>
              </a:defRPr>
            </a:lvl9pPr>
          </a:lstStyle>
          <a:p>
            <a:fld id="{D09D26E7-C2E9-4917-AEC7-EC8161F0910C}" type="slidenum">
              <a:rPr lang="en-US" altLang="en-US" sz="1200" b="0" smtClean="0">
                <a:solidFill>
                  <a:srgbClr val="000000"/>
                </a:solidFill>
              </a:rPr>
              <a:pPr/>
              <a:t>2</a:t>
            </a:fld>
            <a:endParaRPr lang="en-US" altLang="en-US" sz="1200" b="0" smtClean="0">
              <a:solidFill>
                <a:srgbClr val="000000"/>
              </a:solidFill>
            </a:endParaRPr>
          </a:p>
        </p:txBody>
      </p:sp>
    </p:spTree>
    <p:extLst>
      <p:ext uri="{BB962C8B-B14F-4D97-AF65-F5344CB8AC3E}">
        <p14:creationId xmlns:p14="http://schemas.microsoft.com/office/powerpoint/2010/main" val="40454143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122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Garamond" panose="02020404030301010803" pitchFamily="18" charset="0"/>
              </a:defRPr>
            </a:lvl1pPr>
            <a:lvl2pPr marL="742950" indent="-285750" defTabSz="922338">
              <a:spcBef>
                <a:spcPct val="30000"/>
              </a:spcBef>
              <a:defRPr sz="1200">
                <a:solidFill>
                  <a:schemeClr val="tx1"/>
                </a:solidFill>
                <a:latin typeface="Garamond" panose="02020404030301010803" pitchFamily="18" charset="0"/>
              </a:defRPr>
            </a:lvl2pPr>
            <a:lvl3pPr marL="1143000" indent="-228600" defTabSz="922338">
              <a:spcBef>
                <a:spcPct val="30000"/>
              </a:spcBef>
              <a:defRPr sz="1200">
                <a:solidFill>
                  <a:schemeClr val="tx1"/>
                </a:solidFill>
                <a:latin typeface="Garamond" panose="02020404030301010803" pitchFamily="18" charset="0"/>
              </a:defRPr>
            </a:lvl3pPr>
            <a:lvl4pPr marL="1600200" indent="-228600" defTabSz="922338">
              <a:spcBef>
                <a:spcPct val="30000"/>
              </a:spcBef>
              <a:defRPr sz="1200">
                <a:solidFill>
                  <a:schemeClr val="tx1"/>
                </a:solidFill>
                <a:latin typeface="Garamond" panose="02020404030301010803" pitchFamily="18" charset="0"/>
              </a:defRPr>
            </a:lvl4pPr>
            <a:lvl5pPr marL="2057400" indent="-228600" defTabSz="922338">
              <a:spcBef>
                <a:spcPct val="30000"/>
              </a:spcBef>
              <a:defRPr sz="1200">
                <a:solidFill>
                  <a:schemeClr val="tx1"/>
                </a:solidFill>
                <a:latin typeface="Garamond" panose="02020404030301010803" pitchFamily="18" charset="0"/>
              </a:defRPr>
            </a:lvl5pPr>
            <a:lvl6pPr marL="2514600" indent="-228600" defTabSz="922338" eaLnBrk="0" fontAlgn="base" hangingPunct="0">
              <a:spcBef>
                <a:spcPct val="30000"/>
              </a:spcBef>
              <a:spcAft>
                <a:spcPct val="0"/>
              </a:spcAft>
              <a:defRPr sz="1200">
                <a:solidFill>
                  <a:schemeClr val="tx1"/>
                </a:solidFill>
                <a:latin typeface="Garamond" panose="02020404030301010803" pitchFamily="18" charset="0"/>
              </a:defRPr>
            </a:lvl6pPr>
            <a:lvl7pPr marL="2971800" indent="-228600" defTabSz="922338" eaLnBrk="0" fontAlgn="base" hangingPunct="0">
              <a:spcBef>
                <a:spcPct val="30000"/>
              </a:spcBef>
              <a:spcAft>
                <a:spcPct val="0"/>
              </a:spcAft>
              <a:defRPr sz="1200">
                <a:solidFill>
                  <a:schemeClr val="tx1"/>
                </a:solidFill>
                <a:latin typeface="Garamond" panose="02020404030301010803" pitchFamily="18" charset="0"/>
              </a:defRPr>
            </a:lvl7pPr>
            <a:lvl8pPr marL="3429000" indent="-228600" defTabSz="922338" eaLnBrk="0" fontAlgn="base" hangingPunct="0">
              <a:spcBef>
                <a:spcPct val="30000"/>
              </a:spcBef>
              <a:spcAft>
                <a:spcPct val="0"/>
              </a:spcAft>
              <a:defRPr sz="1200">
                <a:solidFill>
                  <a:schemeClr val="tx1"/>
                </a:solidFill>
                <a:latin typeface="Garamond" panose="02020404030301010803" pitchFamily="18" charset="0"/>
              </a:defRPr>
            </a:lvl8pPr>
            <a:lvl9pPr marL="3886200" indent="-228600" defTabSz="922338" eaLnBrk="0" fontAlgn="base" hangingPunct="0">
              <a:spcBef>
                <a:spcPct val="30000"/>
              </a:spcBef>
              <a:spcAft>
                <a:spcPct val="0"/>
              </a:spcAft>
              <a:defRPr sz="1200">
                <a:solidFill>
                  <a:schemeClr val="tx1"/>
                </a:solidFill>
                <a:latin typeface="Garamond" panose="02020404030301010803" pitchFamily="18" charset="0"/>
              </a:defRPr>
            </a:lvl9pPr>
          </a:lstStyle>
          <a:p>
            <a:pPr>
              <a:spcBef>
                <a:spcPct val="0"/>
              </a:spcBef>
            </a:pPr>
            <a:fld id="{0FBEA06B-B581-407A-A94E-45E8D87AFB2C}" type="slidenum">
              <a:rPr lang="en-US" altLang="en-US" smtClean="0">
                <a:solidFill>
                  <a:srgbClr val="000000"/>
                </a:solidFill>
              </a:rPr>
              <a:pPr>
                <a:spcBef>
                  <a:spcPct val="0"/>
                </a:spcBef>
              </a:pPr>
              <a:t>5</a:t>
            </a:fld>
            <a:endParaRPr lang="en-US" altLang="en-US" smtClean="0">
              <a:solidFill>
                <a:srgbClr val="000000"/>
              </a:solidFill>
            </a:endParaRPr>
          </a:p>
        </p:txBody>
      </p:sp>
    </p:spTree>
    <p:extLst>
      <p:ext uri="{BB962C8B-B14F-4D97-AF65-F5344CB8AC3E}">
        <p14:creationId xmlns:p14="http://schemas.microsoft.com/office/powerpoint/2010/main" val="28104406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smtClean="0"/>
              <a:t>830</a:t>
            </a:r>
            <a:r>
              <a:rPr lang="en-US" altLang="en-US" smtClean="0"/>
              <a:t> calories </a:t>
            </a:r>
            <a:r>
              <a:rPr lang="en-US" altLang="en-US" b="1" smtClean="0"/>
              <a:t>25</a:t>
            </a:r>
            <a:r>
              <a:rPr lang="en-US" altLang="en-US" smtClean="0"/>
              <a:t> grams of fat </a:t>
            </a:r>
            <a:r>
              <a:rPr lang="en-US" altLang="en-US" b="1" smtClean="0"/>
              <a:t>6g</a:t>
            </a:r>
            <a:r>
              <a:rPr lang="en-US" altLang="en-US" smtClean="0"/>
              <a:t> sat fat –McDonalds meal</a:t>
            </a:r>
          </a:p>
          <a:p>
            <a:endParaRPr lang="en-US" altLang="en-US" smtClean="0"/>
          </a:p>
          <a:p>
            <a:r>
              <a:rPr lang="en-US" altLang="en-US" b="1" smtClean="0"/>
              <a:t>1,300</a:t>
            </a:r>
            <a:r>
              <a:rPr lang="en-US" altLang="en-US" smtClean="0"/>
              <a:t> calories </a:t>
            </a:r>
            <a:r>
              <a:rPr lang="en-US" altLang="en-US" b="1" smtClean="0"/>
              <a:t>86 g</a:t>
            </a:r>
            <a:r>
              <a:rPr lang="en-US" altLang="en-US" smtClean="0"/>
              <a:t> fat </a:t>
            </a:r>
            <a:r>
              <a:rPr lang="en-US" altLang="en-US" b="1" smtClean="0"/>
              <a:t>28g</a:t>
            </a:r>
            <a:r>
              <a:rPr lang="en-US" altLang="en-US" smtClean="0"/>
              <a:t> sat fat- Chilis meal</a:t>
            </a:r>
          </a:p>
          <a:p>
            <a:endParaRPr lang="en-US" altLang="en-US" smtClean="0"/>
          </a:p>
          <a:p>
            <a:endParaRPr lang="en-US" altLang="en-US" smtClean="0"/>
          </a:p>
          <a:p>
            <a:endParaRPr lang="en-US" altLang="en-US" smtClean="0"/>
          </a:p>
        </p:txBody>
      </p:sp>
      <p:sp>
        <p:nvSpPr>
          <p:cNvPr id="143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defRPr sz="2400" b="1">
                <a:solidFill>
                  <a:schemeClr val="tx1"/>
                </a:solidFill>
                <a:latin typeface="Garamond" panose="02020404030301010803" pitchFamily="18" charset="0"/>
              </a:defRPr>
            </a:lvl1pPr>
            <a:lvl2pPr marL="742950" indent="-285750" defTabSz="922338">
              <a:defRPr sz="2400" b="1">
                <a:solidFill>
                  <a:schemeClr val="tx1"/>
                </a:solidFill>
                <a:latin typeface="Garamond" panose="02020404030301010803" pitchFamily="18" charset="0"/>
              </a:defRPr>
            </a:lvl2pPr>
            <a:lvl3pPr marL="1143000" indent="-228600" defTabSz="922338">
              <a:defRPr sz="2400" b="1">
                <a:solidFill>
                  <a:schemeClr val="tx1"/>
                </a:solidFill>
                <a:latin typeface="Garamond" panose="02020404030301010803" pitchFamily="18" charset="0"/>
              </a:defRPr>
            </a:lvl3pPr>
            <a:lvl4pPr marL="1600200" indent="-228600" defTabSz="922338">
              <a:defRPr sz="2400" b="1">
                <a:solidFill>
                  <a:schemeClr val="tx1"/>
                </a:solidFill>
                <a:latin typeface="Garamond" panose="02020404030301010803" pitchFamily="18" charset="0"/>
              </a:defRPr>
            </a:lvl4pPr>
            <a:lvl5pPr marL="2057400" indent="-228600" defTabSz="922338">
              <a:defRPr sz="2400" b="1">
                <a:solidFill>
                  <a:schemeClr val="tx1"/>
                </a:solidFill>
                <a:latin typeface="Garamond" panose="02020404030301010803" pitchFamily="18" charset="0"/>
              </a:defRPr>
            </a:lvl5pPr>
            <a:lvl6pPr marL="2514600" indent="-228600" defTabSz="922338" eaLnBrk="0" fontAlgn="base" hangingPunct="0">
              <a:spcBef>
                <a:spcPct val="0"/>
              </a:spcBef>
              <a:spcAft>
                <a:spcPct val="0"/>
              </a:spcAft>
              <a:defRPr sz="2400" b="1">
                <a:solidFill>
                  <a:schemeClr val="tx1"/>
                </a:solidFill>
                <a:latin typeface="Garamond" panose="02020404030301010803" pitchFamily="18" charset="0"/>
              </a:defRPr>
            </a:lvl6pPr>
            <a:lvl7pPr marL="2971800" indent="-228600" defTabSz="922338" eaLnBrk="0" fontAlgn="base" hangingPunct="0">
              <a:spcBef>
                <a:spcPct val="0"/>
              </a:spcBef>
              <a:spcAft>
                <a:spcPct val="0"/>
              </a:spcAft>
              <a:defRPr sz="2400" b="1">
                <a:solidFill>
                  <a:schemeClr val="tx1"/>
                </a:solidFill>
                <a:latin typeface="Garamond" panose="02020404030301010803" pitchFamily="18" charset="0"/>
              </a:defRPr>
            </a:lvl7pPr>
            <a:lvl8pPr marL="3429000" indent="-228600" defTabSz="922338" eaLnBrk="0" fontAlgn="base" hangingPunct="0">
              <a:spcBef>
                <a:spcPct val="0"/>
              </a:spcBef>
              <a:spcAft>
                <a:spcPct val="0"/>
              </a:spcAft>
              <a:defRPr sz="2400" b="1">
                <a:solidFill>
                  <a:schemeClr val="tx1"/>
                </a:solidFill>
                <a:latin typeface="Garamond" panose="02020404030301010803" pitchFamily="18" charset="0"/>
              </a:defRPr>
            </a:lvl8pPr>
            <a:lvl9pPr marL="3886200" indent="-228600" defTabSz="922338" eaLnBrk="0" fontAlgn="base" hangingPunct="0">
              <a:spcBef>
                <a:spcPct val="0"/>
              </a:spcBef>
              <a:spcAft>
                <a:spcPct val="0"/>
              </a:spcAft>
              <a:defRPr sz="2400" b="1">
                <a:solidFill>
                  <a:schemeClr val="tx1"/>
                </a:solidFill>
                <a:latin typeface="Garamond" panose="02020404030301010803" pitchFamily="18" charset="0"/>
              </a:defRPr>
            </a:lvl9pPr>
          </a:lstStyle>
          <a:p>
            <a:fld id="{C318352D-353C-4A06-8372-F8EEA59DE43B}" type="slidenum">
              <a:rPr lang="en-US" altLang="en-US" sz="1200" b="0" smtClean="0">
                <a:solidFill>
                  <a:srgbClr val="000000"/>
                </a:solidFill>
              </a:rPr>
              <a:pPr/>
              <a:t>6</a:t>
            </a:fld>
            <a:endParaRPr lang="en-US" altLang="en-US" sz="1200" b="0" smtClean="0">
              <a:solidFill>
                <a:srgbClr val="000000"/>
              </a:solidFill>
            </a:endParaRPr>
          </a:p>
        </p:txBody>
      </p:sp>
    </p:spTree>
    <p:extLst>
      <p:ext uri="{BB962C8B-B14F-4D97-AF65-F5344CB8AC3E}">
        <p14:creationId xmlns:p14="http://schemas.microsoft.com/office/powerpoint/2010/main" val="3582234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Garamond" panose="02020404030301010803" pitchFamily="18" charset="0"/>
              </a:defRPr>
            </a:lvl1pPr>
            <a:lvl2pPr marL="742950" indent="-285750" defTabSz="922338">
              <a:spcBef>
                <a:spcPct val="30000"/>
              </a:spcBef>
              <a:defRPr sz="1200">
                <a:solidFill>
                  <a:schemeClr val="tx1"/>
                </a:solidFill>
                <a:latin typeface="Garamond" panose="02020404030301010803" pitchFamily="18" charset="0"/>
              </a:defRPr>
            </a:lvl2pPr>
            <a:lvl3pPr marL="1143000" indent="-228600" defTabSz="922338">
              <a:spcBef>
                <a:spcPct val="30000"/>
              </a:spcBef>
              <a:defRPr sz="1200">
                <a:solidFill>
                  <a:schemeClr val="tx1"/>
                </a:solidFill>
                <a:latin typeface="Garamond" panose="02020404030301010803" pitchFamily="18" charset="0"/>
              </a:defRPr>
            </a:lvl3pPr>
            <a:lvl4pPr marL="1600200" indent="-228600" defTabSz="922338">
              <a:spcBef>
                <a:spcPct val="30000"/>
              </a:spcBef>
              <a:defRPr sz="1200">
                <a:solidFill>
                  <a:schemeClr val="tx1"/>
                </a:solidFill>
                <a:latin typeface="Garamond" panose="02020404030301010803" pitchFamily="18" charset="0"/>
              </a:defRPr>
            </a:lvl4pPr>
            <a:lvl5pPr marL="2057400" indent="-228600" defTabSz="922338">
              <a:spcBef>
                <a:spcPct val="30000"/>
              </a:spcBef>
              <a:defRPr sz="1200">
                <a:solidFill>
                  <a:schemeClr val="tx1"/>
                </a:solidFill>
                <a:latin typeface="Garamond" panose="02020404030301010803" pitchFamily="18" charset="0"/>
              </a:defRPr>
            </a:lvl5pPr>
            <a:lvl6pPr marL="2514600" indent="-228600" defTabSz="922338" eaLnBrk="0" fontAlgn="base" hangingPunct="0">
              <a:spcBef>
                <a:spcPct val="30000"/>
              </a:spcBef>
              <a:spcAft>
                <a:spcPct val="0"/>
              </a:spcAft>
              <a:defRPr sz="1200">
                <a:solidFill>
                  <a:schemeClr val="tx1"/>
                </a:solidFill>
                <a:latin typeface="Garamond" panose="02020404030301010803" pitchFamily="18" charset="0"/>
              </a:defRPr>
            </a:lvl6pPr>
            <a:lvl7pPr marL="2971800" indent="-228600" defTabSz="922338" eaLnBrk="0" fontAlgn="base" hangingPunct="0">
              <a:spcBef>
                <a:spcPct val="30000"/>
              </a:spcBef>
              <a:spcAft>
                <a:spcPct val="0"/>
              </a:spcAft>
              <a:defRPr sz="1200">
                <a:solidFill>
                  <a:schemeClr val="tx1"/>
                </a:solidFill>
                <a:latin typeface="Garamond" panose="02020404030301010803" pitchFamily="18" charset="0"/>
              </a:defRPr>
            </a:lvl7pPr>
            <a:lvl8pPr marL="3429000" indent="-228600" defTabSz="922338" eaLnBrk="0" fontAlgn="base" hangingPunct="0">
              <a:spcBef>
                <a:spcPct val="30000"/>
              </a:spcBef>
              <a:spcAft>
                <a:spcPct val="0"/>
              </a:spcAft>
              <a:defRPr sz="1200">
                <a:solidFill>
                  <a:schemeClr val="tx1"/>
                </a:solidFill>
                <a:latin typeface="Garamond" panose="02020404030301010803" pitchFamily="18" charset="0"/>
              </a:defRPr>
            </a:lvl8pPr>
            <a:lvl9pPr marL="3886200" indent="-228600" defTabSz="922338" eaLnBrk="0" fontAlgn="base" hangingPunct="0">
              <a:spcBef>
                <a:spcPct val="30000"/>
              </a:spcBef>
              <a:spcAft>
                <a:spcPct val="0"/>
              </a:spcAft>
              <a:defRPr sz="1200">
                <a:solidFill>
                  <a:schemeClr val="tx1"/>
                </a:solidFill>
                <a:latin typeface="Garamond" panose="02020404030301010803" pitchFamily="18" charset="0"/>
              </a:defRPr>
            </a:lvl9pPr>
          </a:lstStyle>
          <a:p>
            <a:pPr>
              <a:spcBef>
                <a:spcPct val="0"/>
              </a:spcBef>
            </a:pPr>
            <a:fld id="{0F7C2B7E-87BC-48D7-A0BC-C6920D0047D1}" type="slidenum">
              <a:rPr lang="en-US" altLang="en-US" smtClean="0">
                <a:solidFill>
                  <a:srgbClr val="000000"/>
                </a:solidFill>
              </a:rPr>
              <a:pPr>
                <a:spcBef>
                  <a:spcPct val="0"/>
                </a:spcBef>
              </a:pPr>
              <a:t>8</a:t>
            </a:fld>
            <a:endParaRPr lang="en-US" altLang="en-US" smtClean="0">
              <a:solidFill>
                <a:srgbClr val="000000"/>
              </a:solidFill>
            </a:endParaRPr>
          </a:p>
        </p:txBody>
      </p:sp>
    </p:spTree>
    <p:extLst>
      <p:ext uri="{BB962C8B-B14F-4D97-AF65-F5344CB8AC3E}">
        <p14:creationId xmlns:p14="http://schemas.microsoft.com/office/powerpoint/2010/main" val="39571769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Garamond" panose="02020404030301010803" pitchFamily="18" charset="0"/>
              </a:defRPr>
            </a:lvl1pPr>
            <a:lvl2pPr marL="742950" indent="-285750" defTabSz="922338">
              <a:spcBef>
                <a:spcPct val="30000"/>
              </a:spcBef>
              <a:defRPr sz="1200">
                <a:solidFill>
                  <a:schemeClr val="tx1"/>
                </a:solidFill>
                <a:latin typeface="Garamond" panose="02020404030301010803" pitchFamily="18" charset="0"/>
              </a:defRPr>
            </a:lvl2pPr>
            <a:lvl3pPr marL="1143000" indent="-228600" defTabSz="922338">
              <a:spcBef>
                <a:spcPct val="30000"/>
              </a:spcBef>
              <a:defRPr sz="1200">
                <a:solidFill>
                  <a:schemeClr val="tx1"/>
                </a:solidFill>
                <a:latin typeface="Garamond" panose="02020404030301010803" pitchFamily="18" charset="0"/>
              </a:defRPr>
            </a:lvl3pPr>
            <a:lvl4pPr marL="1600200" indent="-228600" defTabSz="922338">
              <a:spcBef>
                <a:spcPct val="30000"/>
              </a:spcBef>
              <a:defRPr sz="1200">
                <a:solidFill>
                  <a:schemeClr val="tx1"/>
                </a:solidFill>
                <a:latin typeface="Garamond" panose="02020404030301010803" pitchFamily="18" charset="0"/>
              </a:defRPr>
            </a:lvl4pPr>
            <a:lvl5pPr marL="2057400" indent="-228600" defTabSz="922338">
              <a:spcBef>
                <a:spcPct val="30000"/>
              </a:spcBef>
              <a:defRPr sz="1200">
                <a:solidFill>
                  <a:schemeClr val="tx1"/>
                </a:solidFill>
                <a:latin typeface="Garamond" panose="02020404030301010803" pitchFamily="18" charset="0"/>
              </a:defRPr>
            </a:lvl5pPr>
            <a:lvl6pPr marL="2514600" indent="-228600" defTabSz="922338" eaLnBrk="0" fontAlgn="base" hangingPunct="0">
              <a:spcBef>
                <a:spcPct val="30000"/>
              </a:spcBef>
              <a:spcAft>
                <a:spcPct val="0"/>
              </a:spcAft>
              <a:defRPr sz="1200">
                <a:solidFill>
                  <a:schemeClr val="tx1"/>
                </a:solidFill>
                <a:latin typeface="Garamond" panose="02020404030301010803" pitchFamily="18" charset="0"/>
              </a:defRPr>
            </a:lvl6pPr>
            <a:lvl7pPr marL="2971800" indent="-228600" defTabSz="922338" eaLnBrk="0" fontAlgn="base" hangingPunct="0">
              <a:spcBef>
                <a:spcPct val="30000"/>
              </a:spcBef>
              <a:spcAft>
                <a:spcPct val="0"/>
              </a:spcAft>
              <a:defRPr sz="1200">
                <a:solidFill>
                  <a:schemeClr val="tx1"/>
                </a:solidFill>
                <a:latin typeface="Garamond" panose="02020404030301010803" pitchFamily="18" charset="0"/>
              </a:defRPr>
            </a:lvl7pPr>
            <a:lvl8pPr marL="3429000" indent="-228600" defTabSz="922338" eaLnBrk="0" fontAlgn="base" hangingPunct="0">
              <a:spcBef>
                <a:spcPct val="30000"/>
              </a:spcBef>
              <a:spcAft>
                <a:spcPct val="0"/>
              </a:spcAft>
              <a:defRPr sz="1200">
                <a:solidFill>
                  <a:schemeClr val="tx1"/>
                </a:solidFill>
                <a:latin typeface="Garamond" panose="02020404030301010803" pitchFamily="18" charset="0"/>
              </a:defRPr>
            </a:lvl8pPr>
            <a:lvl9pPr marL="3886200" indent="-228600" defTabSz="922338" eaLnBrk="0" fontAlgn="base" hangingPunct="0">
              <a:spcBef>
                <a:spcPct val="30000"/>
              </a:spcBef>
              <a:spcAft>
                <a:spcPct val="0"/>
              </a:spcAft>
              <a:defRPr sz="1200">
                <a:solidFill>
                  <a:schemeClr val="tx1"/>
                </a:solidFill>
                <a:latin typeface="Garamond" panose="02020404030301010803" pitchFamily="18" charset="0"/>
              </a:defRPr>
            </a:lvl9pPr>
          </a:lstStyle>
          <a:p>
            <a:pPr>
              <a:spcBef>
                <a:spcPct val="0"/>
              </a:spcBef>
            </a:pPr>
            <a:fld id="{F6AFA05A-37E6-48CE-8921-62A776A5DFAA}" type="slidenum">
              <a:rPr lang="en-US" altLang="en-US" smtClean="0">
                <a:solidFill>
                  <a:srgbClr val="000000"/>
                </a:solidFill>
              </a:rPr>
              <a:pPr>
                <a:spcBef>
                  <a:spcPct val="0"/>
                </a:spcBef>
              </a:pPr>
              <a:t>9</a:t>
            </a:fld>
            <a:endParaRPr lang="en-US" altLang="en-US" smtClean="0">
              <a:solidFill>
                <a:srgbClr val="000000"/>
              </a:solidFill>
            </a:endParaRPr>
          </a:p>
        </p:txBody>
      </p:sp>
      <p:sp>
        <p:nvSpPr>
          <p:cNvPr id="19459" name="Rectangle 2"/>
          <p:cNvSpPr>
            <a:spLocks noGrp="1" noRot="1" noChangeAspect="1" noChangeArrowheads="1" noTextEdit="1"/>
          </p:cNvSpPr>
          <p:nvPr>
            <p:ph type="sldImg"/>
          </p:nvPr>
        </p:nvSpPr>
        <p:spPr>
          <a:xfrm>
            <a:off x="393700" y="692150"/>
            <a:ext cx="6072188" cy="3416300"/>
          </a:xfrm>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These are the 6 classes of nutrients. Each nutrient plays a different role and is required for life. Nutrients are substances the body needs in order to regulate bodily functions, promote growth, repair body tissue, and obtain energy.  Carbohydrates, fats and proteins are the nutrients used for energy.</a:t>
            </a:r>
          </a:p>
        </p:txBody>
      </p:sp>
    </p:spTree>
    <p:extLst>
      <p:ext uri="{BB962C8B-B14F-4D97-AF65-F5344CB8AC3E}">
        <p14:creationId xmlns:p14="http://schemas.microsoft.com/office/powerpoint/2010/main" val="34275102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21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Garamond" panose="02020404030301010803" pitchFamily="18" charset="0"/>
              </a:defRPr>
            </a:lvl1pPr>
            <a:lvl2pPr marL="742950" indent="-285750" defTabSz="922338">
              <a:spcBef>
                <a:spcPct val="30000"/>
              </a:spcBef>
              <a:defRPr sz="1200">
                <a:solidFill>
                  <a:schemeClr val="tx1"/>
                </a:solidFill>
                <a:latin typeface="Garamond" panose="02020404030301010803" pitchFamily="18" charset="0"/>
              </a:defRPr>
            </a:lvl2pPr>
            <a:lvl3pPr marL="1143000" indent="-228600" defTabSz="922338">
              <a:spcBef>
                <a:spcPct val="30000"/>
              </a:spcBef>
              <a:defRPr sz="1200">
                <a:solidFill>
                  <a:schemeClr val="tx1"/>
                </a:solidFill>
                <a:latin typeface="Garamond" panose="02020404030301010803" pitchFamily="18" charset="0"/>
              </a:defRPr>
            </a:lvl3pPr>
            <a:lvl4pPr marL="1600200" indent="-228600" defTabSz="922338">
              <a:spcBef>
                <a:spcPct val="30000"/>
              </a:spcBef>
              <a:defRPr sz="1200">
                <a:solidFill>
                  <a:schemeClr val="tx1"/>
                </a:solidFill>
                <a:latin typeface="Garamond" panose="02020404030301010803" pitchFamily="18" charset="0"/>
              </a:defRPr>
            </a:lvl4pPr>
            <a:lvl5pPr marL="2057400" indent="-228600" defTabSz="922338">
              <a:spcBef>
                <a:spcPct val="30000"/>
              </a:spcBef>
              <a:defRPr sz="1200">
                <a:solidFill>
                  <a:schemeClr val="tx1"/>
                </a:solidFill>
                <a:latin typeface="Garamond" panose="02020404030301010803" pitchFamily="18" charset="0"/>
              </a:defRPr>
            </a:lvl5pPr>
            <a:lvl6pPr marL="2514600" indent="-228600" defTabSz="922338" eaLnBrk="0" fontAlgn="base" hangingPunct="0">
              <a:spcBef>
                <a:spcPct val="30000"/>
              </a:spcBef>
              <a:spcAft>
                <a:spcPct val="0"/>
              </a:spcAft>
              <a:defRPr sz="1200">
                <a:solidFill>
                  <a:schemeClr val="tx1"/>
                </a:solidFill>
                <a:latin typeface="Garamond" panose="02020404030301010803" pitchFamily="18" charset="0"/>
              </a:defRPr>
            </a:lvl6pPr>
            <a:lvl7pPr marL="2971800" indent="-228600" defTabSz="922338" eaLnBrk="0" fontAlgn="base" hangingPunct="0">
              <a:spcBef>
                <a:spcPct val="30000"/>
              </a:spcBef>
              <a:spcAft>
                <a:spcPct val="0"/>
              </a:spcAft>
              <a:defRPr sz="1200">
                <a:solidFill>
                  <a:schemeClr val="tx1"/>
                </a:solidFill>
                <a:latin typeface="Garamond" panose="02020404030301010803" pitchFamily="18" charset="0"/>
              </a:defRPr>
            </a:lvl7pPr>
            <a:lvl8pPr marL="3429000" indent="-228600" defTabSz="922338" eaLnBrk="0" fontAlgn="base" hangingPunct="0">
              <a:spcBef>
                <a:spcPct val="30000"/>
              </a:spcBef>
              <a:spcAft>
                <a:spcPct val="0"/>
              </a:spcAft>
              <a:defRPr sz="1200">
                <a:solidFill>
                  <a:schemeClr val="tx1"/>
                </a:solidFill>
                <a:latin typeface="Garamond" panose="02020404030301010803" pitchFamily="18" charset="0"/>
              </a:defRPr>
            </a:lvl8pPr>
            <a:lvl9pPr marL="3886200" indent="-228600" defTabSz="922338" eaLnBrk="0" fontAlgn="base" hangingPunct="0">
              <a:spcBef>
                <a:spcPct val="30000"/>
              </a:spcBef>
              <a:spcAft>
                <a:spcPct val="0"/>
              </a:spcAft>
              <a:defRPr sz="1200">
                <a:solidFill>
                  <a:schemeClr val="tx1"/>
                </a:solidFill>
                <a:latin typeface="Garamond" panose="02020404030301010803" pitchFamily="18" charset="0"/>
              </a:defRPr>
            </a:lvl9pPr>
          </a:lstStyle>
          <a:p>
            <a:pPr>
              <a:spcBef>
                <a:spcPct val="0"/>
              </a:spcBef>
            </a:pPr>
            <a:fld id="{20116DCC-265A-4216-B781-470B37AB9376}" type="slidenum">
              <a:rPr lang="en-US" altLang="en-US" smtClean="0">
                <a:solidFill>
                  <a:srgbClr val="000000"/>
                </a:solidFill>
              </a:rPr>
              <a:pPr>
                <a:spcBef>
                  <a:spcPct val="0"/>
                </a:spcBef>
              </a:pPr>
              <a:t>10</a:t>
            </a:fld>
            <a:endParaRPr lang="en-US" altLang="en-US" smtClean="0">
              <a:solidFill>
                <a:srgbClr val="000000"/>
              </a:solidFill>
            </a:endParaRPr>
          </a:p>
        </p:txBody>
      </p:sp>
    </p:spTree>
    <p:extLst>
      <p:ext uri="{BB962C8B-B14F-4D97-AF65-F5344CB8AC3E}">
        <p14:creationId xmlns:p14="http://schemas.microsoft.com/office/powerpoint/2010/main" val="28761138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Garamond" panose="02020404030301010803" pitchFamily="18" charset="0"/>
              </a:defRPr>
            </a:lvl1pPr>
            <a:lvl2pPr marL="742950" indent="-285750" defTabSz="922338">
              <a:spcBef>
                <a:spcPct val="30000"/>
              </a:spcBef>
              <a:defRPr sz="1200">
                <a:solidFill>
                  <a:schemeClr val="tx1"/>
                </a:solidFill>
                <a:latin typeface="Garamond" panose="02020404030301010803" pitchFamily="18" charset="0"/>
              </a:defRPr>
            </a:lvl2pPr>
            <a:lvl3pPr marL="1143000" indent="-228600" defTabSz="922338">
              <a:spcBef>
                <a:spcPct val="30000"/>
              </a:spcBef>
              <a:defRPr sz="1200">
                <a:solidFill>
                  <a:schemeClr val="tx1"/>
                </a:solidFill>
                <a:latin typeface="Garamond" panose="02020404030301010803" pitchFamily="18" charset="0"/>
              </a:defRPr>
            </a:lvl3pPr>
            <a:lvl4pPr marL="1600200" indent="-228600" defTabSz="922338">
              <a:spcBef>
                <a:spcPct val="30000"/>
              </a:spcBef>
              <a:defRPr sz="1200">
                <a:solidFill>
                  <a:schemeClr val="tx1"/>
                </a:solidFill>
                <a:latin typeface="Garamond" panose="02020404030301010803" pitchFamily="18" charset="0"/>
              </a:defRPr>
            </a:lvl4pPr>
            <a:lvl5pPr marL="2057400" indent="-228600" defTabSz="922338">
              <a:spcBef>
                <a:spcPct val="30000"/>
              </a:spcBef>
              <a:defRPr sz="1200">
                <a:solidFill>
                  <a:schemeClr val="tx1"/>
                </a:solidFill>
                <a:latin typeface="Garamond" panose="02020404030301010803" pitchFamily="18" charset="0"/>
              </a:defRPr>
            </a:lvl5pPr>
            <a:lvl6pPr marL="2514600" indent="-228600" defTabSz="922338" eaLnBrk="0" fontAlgn="base" hangingPunct="0">
              <a:spcBef>
                <a:spcPct val="30000"/>
              </a:spcBef>
              <a:spcAft>
                <a:spcPct val="0"/>
              </a:spcAft>
              <a:defRPr sz="1200">
                <a:solidFill>
                  <a:schemeClr val="tx1"/>
                </a:solidFill>
                <a:latin typeface="Garamond" panose="02020404030301010803" pitchFamily="18" charset="0"/>
              </a:defRPr>
            </a:lvl6pPr>
            <a:lvl7pPr marL="2971800" indent="-228600" defTabSz="922338" eaLnBrk="0" fontAlgn="base" hangingPunct="0">
              <a:spcBef>
                <a:spcPct val="30000"/>
              </a:spcBef>
              <a:spcAft>
                <a:spcPct val="0"/>
              </a:spcAft>
              <a:defRPr sz="1200">
                <a:solidFill>
                  <a:schemeClr val="tx1"/>
                </a:solidFill>
                <a:latin typeface="Garamond" panose="02020404030301010803" pitchFamily="18" charset="0"/>
              </a:defRPr>
            </a:lvl7pPr>
            <a:lvl8pPr marL="3429000" indent="-228600" defTabSz="922338" eaLnBrk="0" fontAlgn="base" hangingPunct="0">
              <a:spcBef>
                <a:spcPct val="30000"/>
              </a:spcBef>
              <a:spcAft>
                <a:spcPct val="0"/>
              </a:spcAft>
              <a:defRPr sz="1200">
                <a:solidFill>
                  <a:schemeClr val="tx1"/>
                </a:solidFill>
                <a:latin typeface="Garamond" panose="02020404030301010803" pitchFamily="18" charset="0"/>
              </a:defRPr>
            </a:lvl8pPr>
            <a:lvl9pPr marL="3886200" indent="-228600" defTabSz="922338" eaLnBrk="0" fontAlgn="base" hangingPunct="0">
              <a:spcBef>
                <a:spcPct val="30000"/>
              </a:spcBef>
              <a:spcAft>
                <a:spcPct val="0"/>
              </a:spcAft>
              <a:defRPr sz="1200">
                <a:solidFill>
                  <a:schemeClr val="tx1"/>
                </a:solidFill>
                <a:latin typeface="Garamond" panose="02020404030301010803" pitchFamily="18" charset="0"/>
              </a:defRPr>
            </a:lvl9pPr>
          </a:lstStyle>
          <a:p>
            <a:pPr>
              <a:spcBef>
                <a:spcPct val="0"/>
              </a:spcBef>
            </a:pPr>
            <a:fld id="{3548D6E7-0C14-4855-AE12-9F43E79348EC}" type="slidenum">
              <a:rPr lang="en-US" altLang="en-US" smtClean="0">
                <a:solidFill>
                  <a:srgbClr val="000000"/>
                </a:solidFill>
              </a:rPr>
              <a:pPr>
                <a:spcBef>
                  <a:spcPct val="0"/>
                </a:spcBef>
              </a:pPr>
              <a:t>11</a:t>
            </a:fld>
            <a:endParaRPr lang="en-US" altLang="en-US" smtClean="0">
              <a:solidFill>
                <a:srgbClr val="000000"/>
              </a:solidFill>
            </a:endParaRPr>
          </a:p>
        </p:txBody>
      </p:sp>
      <p:sp>
        <p:nvSpPr>
          <p:cNvPr id="23555" name="Rectangle 2"/>
          <p:cNvSpPr>
            <a:spLocks noGrp="1" noRot="1" noChangeAspect="1" noChangeArrowheads="1" noTextEdit="1"/>
          </p:cNvSpPr>
          <p:nvPr>
            <p:ph type="sldImg"/>
          </p:nvPr>
        </p:nvSpPr>
        <p:spPr>
          <a:xfrm>
            <a:off x="393700" y="692150"/>
            <a:ext cx="6072188" cy="3416300"/>
          </a:xfrm>
          <a:ln/>
        </p:spPr>
      </p:sp>
      <p:sp>
        <p:nvSpPr>
          <p:cNvPr id="235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smtClean="0"/>
              <a:t>There are two different types of carbohydrates. Simple and complex carbohydrates are both composed of glucose or fructose molecules but they differ in how they are put together. </a:t>
            </a:r>
          </a:p>
          <a:p>
            <a:pPr eaLnBrk="1" hangingPunct="1"/>
            <a:r>
              <a:rPr lang="en-US" altLang="en-US" smtClean="0"/>
              <a:t>Simple carbohydrates exist as independent glucose or fructose molecules whereas complex carbohydrates are connected in chains. Because of these differences simple and complex carbohydrates are processed very differently by the body (discuss insulin effect from simple carbs)</a:t>
            </a:r>
          </a:p>
          <a:p>
            <a:pPr eaLnBrk="1" hangingPunct="1"/>
            <a:r>
              <a:rPr lang="en-US" altLang="en-US" smtClean="0"/>
              <a:t>With the exception of fruit simple carbohydrates are typically known as “empty calories” because they contain nothing but calories. Complex carbohydrates, on the other hand, contain a variety of vitamins, minerals and fiber.</a:t>
            </a:r>
          </a:p>
        </p:txBody>
      </p:sp>
    </p:spTree>
    <p:extLst>
      <p:ext uri="{BB962C8B-B14F-4D97-AF65-F5344CB8AC3E}">
        <p14:creationId xmlns:p14="http://schemas.microsoft.com/office/powerpoint/2010/main" val="20094963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25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2338">
              <a:spcBef>
                <a:spcPct val="30000"/>
              </a:spcBef>
              <a:defRPr sz="1200">
                <a:solidFill>
                  <a:schemeClr val="tx1"/>
                </a:solidFill>
                <a:latin typeface="Garamond" panose="02020404030301010803" pitchFamily="18" charset="0"/>
              </a:defRPr>
            </a:lvl1pPr>
            <a:lvl2pPr marL="742950" indent="-285750" defTabSz="922338">
              <a:spcBef>
                <a:spcPct val="30000"/>
              </a:spcBef>
              <a:defRPr sz="1200">
                <a:solidFill>
                  <a:schemeClr val="tx1"/>
                </a:solidFill>
                <a:latin typeface="Garamond" panose="02020404030301010803" pitchFamily="18" charset="0"/>
              </a:defRPr>
            </a:lvl2pPr>
            <a:lvl3pPr marL="1143000" indent="-228600" defTabSz="922338">
              <a:spcBef>
                <a:spcPct val="30000"/>
              </a:spcBef>
              <a:defRPr sz="1200">
                <a:solidFill>
                  <a:schemeClr val="tx1"/>
                </a:solidFill>
                <a:latin typeface="Garamond" panose="02020404030301010803" pitchFamily="18" charset="0"/>
              </a:defRPr>
            </a:lvl3pPr>
            <a:lvl4pPr marL="1600200" indent="-228600" defTabSz="922338">
              <a:spcBef>
                <a:spcPct val="30000"/>
              </a:spcBef>
              <a:defRPr sz="1200">
                <a:solidFill>
                  <a:schemeClr val="tx1"/>
                </a:solidFill>
                <a:latin typeface="Garamond" panose="02020404030301010803" pitchFamily="18" charset="0"/>
              </a:defRPr>
            </a:lvl4pPr>
            <a:lvl5pPr marL="2057400" indent="-228600" defTabSz="922338">
              <a:spcBef>
                <a:spcPct val="30000"/>
              </a:spcBef>
              <a:defRPr sz="1200">
                <a:solidFill>
                  <a:schemeClr val="tx1"/>
                </a:solidFill>
                <a:latin typeface="Garamond" panose="02020404030301010803" pitchFamily="18" charset="0"/>
              </a:defRPr>
            </a:lvl5pPr>
            <a:lvl6pPr marL="2514600" indent="-228600" defTabSz="922338" eaLnBrk="0" fontAlgn="base" hangingPunct="0">
              <a:spcBef>
                <a:spcPct val="30000"/>
              </a:spcBef>
              <a:spcAft>
                <a:spcPct val="0"/>
              </a:spcAft>
              <a:defRPr sz="1200">
                <a:solidFill>
                  <a:schemeClr val="tx1"/>
                </a:solidFill>
                <a:latin typeface="Garamond" panose="02020404030301010803" pitchFamily="18" charset="0"/>
              </a:defRPr>
            </a:lvl6pPr>
            <a:lvl7pPr marL="2971800" indent="-228600" defTabSz="922338" eaLnBrk="0" fontAlgn="base" hangingPunct="0">
              <a:spcBef>
                <a:spcPct val="30000"/>
              </a:spcBef>
              <a:spcAft>
                <a:spcPct val="0"/>
              </a:spcAft>
              <a:defRPr sz="1200">
                <a:solidFill>
                  <a:schemeClr val="tx1"/>
                </a:solidFill>
                <a:latin typeface="Garamond" panose="02020404030301010803" pitchFamily="18" charset="0"/>
              </a:defRPr>
            </a:lvl7pPr>
            <a:lvl8pPr marL="3429000" indent="-228600" defTabSz="922338" eaLnBrk="0" fontAlgn="base" hangingPunct="0">
              <a:spcBef>
                <a:spcPct val="30000"/>
              </a:spcBef>
              <a:spcAft>
                <a:spcPct val="0"/>
              </a:spcAft>
              <a:defRPr sz="1200">
                <a:solidFill>
                  <a:schemeClr val="tx1"/>
                </a:solidFill>
                <a:latin typeface="Garamond" panose="02020404030301010803" pitchFamily="18" charset="0"/>
              </a:defRPr>
            </a:lvl8pPr>
            <a:lvl9pPr marL="3886200" indent="-228600" defTabSz="922338" eaLnBrk="0" fontAlgn="base" hangingPunct="0">
              <a:spcBef>
                <a:spcPct val="30000"/>
              </a:spcBef>
              <a:spcAft>
                <a:spcPct val="0"/>
              </a:spcAft>
              <a:defRPr sz="1200">
                <a:solidFill>
                  <a:schemeClr val="tx1"/>
                </a:solidFill>
                <a:latin typeface="Garamond" panose="02020404030301010803" pitchFamily="18" charset="0"/>
              </a:defRPr>
            </a:lvl9pPr>
          </a:lstStyle>
          <a:p>
            <a:pPr>
              <a:spcBef>
                <a:spcPct val="0"/>
              </a:spcBef>
            </a:pPr>
            <a:fld id="{5CEF93CA-ED16-4FD0-81CC-1255D96326FE}" type="slidenum">
              <a:rPr lang="en-US" altLang="en-US" smtClean="0">
                <a:solidFill>
                  <a:srgbClr val="000000"/>
                </a:solidFill>
              </a:rPr>
              <a:pPr>
                <a:spcBef>
                  <a:spcPct val="0"/>
                </a:spcBef>
              </a:pPr>
              <a:t>12</a:t>
            </a:fld>
            <a:endParaRPr lang="en-US" altLang="en-US" smtClean="0">
              <a:solidFill>
                <a:srgbClr val="000000"/>
              </a:solidFill>
            </a:endParaRPr>
          </a:p>
        </p:txBody>
      </p:sp>
    </p:spTree>
    <p:extLst>
      <p:ext uri="{BB962C8B-B14F-4D97-AF65-F5344CB8AC3E}">
        <p14:creationId xmlns:p14="http://schemas.microsoft.com/office/powerpoint/2010/main" val="437738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BEF6311-32B4-4EDA-BCF5-DAA6A5E9B71E}" type="datetimeFigureOut">
              <a:rPr lang="en-US" smtClean="0"/>
              <a:t>3/9/2016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B95B97-38C2-49E7-946A-88A6102D8D55}" type="slidenum">
              <a:rPr lang="en-US" smtClean="0"/>
              <a:t>‹#›</a:t>
            </a:fld>
            <a:endParaRPr lang="en-US"/>
          </a:p>
        </p:txBody>
      </p:sp>
    </p:spTree>
    <p:extLst>
      <p:ext uri="{BB962C8B-B14F-4D97-AF65-F5344CB8AC3E}">
        <p14:creationId xmlns:p14="http://schemas.microsoft.com/office/powerpoint/2010/main" val="3424308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EF6311-32B4-4EDA-BCF5-DAA6A5E9B71E}" type="datetimeFigureOut">
              <a:rPr lang="en-US" smtClean="0"/>
              <a:t>3/9/2016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B95B97-38C2-49E7-946A-88A6102D8D55}" type="slidenum">
              <a:rPr lang="en-US" smtClean="0"/>
              <a:t>‹#›</a:t>
            </a:fld>
            <a:endParaRPr lang="en-US"/>
          </a:p>
        </p:txBody>
      </p:sp>
    </p:spTree>
    <p:extLst>
      <p:ext uri="{BB962C8B-B14F-4D97-AF65-F5344CB8AC3E}">
        <p14:creationId xmlns:p14="http://schemas.microsoft.com/office/powerpoint/2010/main" val="269392382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E0BD728-ECAF-4429-B755-F30FB70914A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212555042"/>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991C04E-BCFA-43D2-810C-5E5927F1B8F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55967304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472CA95-D21D-4AC1-8458-209CBFA1C60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03837402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CC4E5AD-A35C-4330-8F53-10B96D8F3C3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65967521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0E0B25E-CFE0-4C88-AE86-50C2F2C29D4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37226688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DC26BFD-65E5-4AAD-8746-E6DF0195B59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53152819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FBC6E05-8631-4D00-B06C-68597383E15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36602321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4FF11D6-FB66-406C-8131-53886659210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13849508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DD0038E-18DE-42A7-98DE-B708C3300B8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15579588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FABE817-6C22-4C72-8548-8937ADECBE2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0571967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EF6311-32B4-4EDA-BCF5-DAA6A5E9B71E}" type="datetimeFigureOut">
              <a:rPr lang="en-US" smtClean="0"/>
              <a:t>3/9/2016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B95B97-38C2-49E7-946A-88A6102D8D55}" type="slidenum">
              <a:rPr lang="en-US" smtClean="0"/>
              <a:t>‹#›</a:t>
            </a:fld>
            <a:endParaRPr lang="en-US"/>
          </a:p>
        </p:txBody>
      </p:sp>
    </p:spTree>
    <p:extLst>
      <p:ext uri="{BB962C8B-B14F-4D97-AF65-F5344CB8AC3E}">
        <p14:creationId xmlns:p14="http://schemas.microsoft.com/office/powerpoint/2010/main" val="299641503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DB24CDC-F418-4E11-B107-295C7DD6EB4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52314220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3354165-4CF9-4F50-8D44-DDF315F83C2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39072305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E0BD728-ECAF-4429-B755-F30FB70914A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84014335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991C04E-BCFA-43D2-810C-5E5927F1B8F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6608354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472CA95-D21D-4AC1-8458-209CBFA1C60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78642382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CC4E5AD-A35C-4330-8F53-10B96D8F3C3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1323869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0E0B25E-CFE0-4C88-AE86-50C2F2C29D4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912099043"/>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DC26BFD-65E5-4AAD-8746-E6DF0195B59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20474614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FBC6E05-8631-4D00-B06C-68597383E15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84239017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4FF11D6-FB66-406C-8131-53886659210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5748939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DD0038E-18DE-42A7-98DE-B708C3300B8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58786802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DD0038E-18DE-42A7-98DE-B708C3300B8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06640213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FABE817-6C22-4C72-8548-8937ADECBE2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60611852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DB24CDC-F418-4E11-B107-295C7DD6EB4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77161550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3354165-4CF9-4F50-8D44-DDF315F83C2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20479067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E0BD728-ECAF-4429-B755-F30FB70914A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46791675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991C04E-BCFA-43D2-810C-5E5927F1B8F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35934237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472CA95-D21D-4AC1-8458-209CBFA1C60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03095849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CC4E5AD-A35C-4330-8F53-10B96D8F3C3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96571718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0E0B25E-CFE0-4C88-AE86-50C2F2C29D4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752103814"/>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DC26BFD-65E5-4AAD-8746-E6DF0195B59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7575005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FABE817-6C22-4C72-8548-8937ADECBE2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879520607"/>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FBC6E05-8631-4D00-B06C-68597383E15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02154044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4FF11D6-FB66-406C-8131-53886659210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92754291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DD0038E-18DE-42A7-98DE-B708C3300B8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89266183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FABE817-6C22-4C72-8548-8937ADECBE2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58297137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DB24CDC-F418-4E11-B107-295C7DD6EB4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120557621"/>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3354165-4CF9-4F50-8D44-DDF315F83C2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68640115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E0BD728-ECAF-4429-B755-F30FB70914A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15836957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991C04E-BCFA-43D2-810C-5E5927F1B8F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98539469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472CA95-D21D-4AC1-8458-209CBFA1C60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401801820"/>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CC4E5AD-A35C-4330-8F53-10B96D8F3C3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6513575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DB24CDC-F418-4E11-B107-295C7DD6EB4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21729488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0E0B25E-CFE0-4C88-AE86-50C2F2C29D4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07940722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DC26BFD-65E5-4AAD-8746-E6DF0195B59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1400706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FBC6E05-8631-4D00-B06C-68597383E15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026698721"/>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4FF11D6-FB66-406C-8131-53886659210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599536042"/>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DD0038E-18DE-42A7-98DE-B708C3300B8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5557622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FABE817-6C22-4C72-8548-8937ADECBE2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144370487"/>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DB24CDC-F418-4E11-B107-295C7DD6EB4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09124854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3354165-4CF9-4F50-8D44-DDF315F83C2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83530658"/>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E0BD728-ECAF-4429-B755-F30FB70914A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23653351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991C04E-BCFA-43D2-810C-5E5927F1B8F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4071030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3354165-4CF9-4F50-8D44-DDF315F83C2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638315928"/>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472CA95-D21D-4AC1-8458-209CBFA1C60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146995927"/>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CC4E5AD-A35C-4330-8F53-10B96D8F3C3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155764937"/>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0E0B25E-CFE0-4C88-AE86-50C2F2C29D4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219256331"/>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DC26BFD-65E5-4AAD-8746-E6DF0195B59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97010206"/>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FBC6E05-8631-4D00-B06C-68597383E15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974134008"/>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4FF11D6-FB66-406C-8131-53886659210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845187495"/>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DD0038E-18DE-42A7-98DE-B708C3300B8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90127088"/>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FABE817-6C22-4C72-8548-8937ADECBE2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045453200"/>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DB24CDC-F418-4E11-B107-295C7DD6EB4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04729534"/>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3354165-4CF9-4F50-8D44-DDF315F83C2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8836968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E0BD728-ECAF-4429-B755-F30FB70914A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64553681"/>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E0BD728-ECAF-4429-B755-F30FB70914A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044551294"/>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991C04E-BCFA-43D2-810C-5E5927F1B8F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803094496"/>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472CA95-D21D-4AC1-8458-209CBFA1C60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985407290"/>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CC4E5AD-A35C-4330-8F53-10B96D8F3C3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43654772"/>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0E0B25E-CFE0-4C88-AE86-50C2F2C29D4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897281717"/>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DC26BFD-65E5-4AAD-8746-E6DF0195B59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009971627"/>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FBC6E05-8631-4D00-B06C-68597383E15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180351474"/>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4FF11D6-FB66-406C-8131-53886659210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907234199"/>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DD0038E-18DE-42A7-98DE-B708C3300B8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565642033"/>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FABE817-6C22-4C72-8548-8937ADECBE2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8012554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991C04E-BCFA-43D2-810C-5E5927F1B8F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78492923"/>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DB24CDC-F418-4E11-B107-295C7DD6EB4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170380953"/>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3354165-4CF9-4F50-8D44-DDF315F83C2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241129924"/>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E0BD728-ECAF-4429-B755-F30FB70914A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786416515"/>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991C04E-BCFA-43D2-810C-5E5927F1B8F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629739406"/>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472CA95-D21D-4AC1-8458-209CBFA1C60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687037627"/>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CC4E5AD-A35C-4330-8F53-10B96D8F3C3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65253114"/>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0E0B25E-CFE0-4C88-AE86-50C2F2C29D4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801650576"/>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DC26BFD-65E5-4AAD-8746-E6DF0195B59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25162806"/>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FBC6E05-8631-4D00-B06C-68597383E15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074544679"/>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4FF11D6-FB66-406C-8131-53886659210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0524965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472CA95-D21D-4AC1-8458-209CBFA1C60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189275847"/>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DD0038E-18DE-42A7-98DE-B708C3300B8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527989483"/>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FABE817-6C22-4C72-8548-8937ADECBE2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504764744"/>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DB24CDC-F418-4E11-B107-295C7DD6EB4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571434673"/>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3354165-4CF9-4F50-8D44-DDF315F83C2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037547774"/>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E0BD728-ECAF-4429-B755-F30FB70914A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259421479"/>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991C04E-BCFA-43D2-810C-5E5927F1B8F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520018516"/>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472CA95-D21D-4AC1-8458-209CBFA1C60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193848260"/>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CC4E5AD-A35C-4330-8F53-10B96D8F3C3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141552310"/>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0E0B25E-CFE0-4C88-AE86-50C2F2C29D4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124100030"/>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DC26BFD-65E5-4AAD-8746-E6DF0195B59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8610384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CC4E5AD-A35C-4330-8F53-10B96D8F3C3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051939863"/>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FBC6E05-8631-4D00-B06C-68597383E15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944788417"/>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4FF11D6-FB66-406C-8131-53886659210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098195180"/>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DD0038E-18DE-42A7-98DE-B708C3300B8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113157725"/>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FABE817-6C22-4C72-8548-8937ADECBE2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700528650"/>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DB24CDC-F418-4E11-B107-295C7DD6EB4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291265594"/>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3354165-4CF9-4F50-8D44-DDF315F83C2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107823215"/>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E0BD728-ECAF-4429-B755-F30FB70914A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828826599"/>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991C04E-BCFA-43D2-810C-5E5927F1B8F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54245000"/>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472CA95-D21D-4AC1-8458-209CBFA1C60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914309095"/>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CC4E5AD-A35C-4330-8F53-10B96D8F3C3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9756546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EF6311-32B4-4EDA-BCF5-DAA6A5E9B71E}" type="datetimeFigureOut">
              <a:rPr lang="en-US" smtClean="0"/>
              <a:t>3/9/2016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B95B97-38C2-49E7-946A-88A6102D8D55}" type="slidenum">
              <a:rPr lang="en-US" smtClean="0"/>
              <a:t>‹#›</a:t>
            </a:fld>
            <a:endParaRPr lang="en-US"/>
          </a:p>
        </p:txBody>
      </p:sp>
    </p:spTree>
    <p:extLst>
      <p:ext uri="{BB962C8B-B14F-4D97-AF65-F5344CB8AC3E}">
        <p14:creationId xmlns:p14="http://schemas.microsoft.com/office/powerpoint/2010/main" val="15309703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0E0B25E-CFE0-4C88-AE86-50C2F2C29D4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550278211"/>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0E0B25E-CFE0-4C88-AE86-50C2F2C29D4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614894577"/>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DC26BFD-65E5-4AAD-8746-E6DF0195B59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915631286"/>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FBC6E05-8631-4D00-B06C-68597383E15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85606501"/>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4FF11D6-FB66-406C-8131-53886659210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354425901"/>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DD0038E-18DE-42A7-98DE-B708C3300B8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266126896"/>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FABE817-6C22-4C72-8548-8937ADECBE2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164473235"/>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DB24CDC-F418-4E11-B107-295C7DD6EB4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883731644"/>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3354165-4CF9-4F50-8D44-DDF315F83C2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627039606"/>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E0BD728-ECAF-4429-B755-F30FB70914A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953907314"/>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991C04E-BCFA-43D2-810C-5E5927F1B8F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7983030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DC26BFD-65E5-4AAD-8746-E6DF0195B59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35992020"/>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472CA95-D21D-4AC1-8458-209CBFA1C60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142692272"/>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CC4E5AD-A35C-4330-8F53-10B96D8F3C3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823577659"/>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0E0B25E-CFE0-4C88-AE86-50C2F2C29D4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598673653"/>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DC26BFD-65E5-4AAD-8746-E6DF0195B59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094696073"/>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FBC6E05-8631-4D00-B06C-68597383E15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969096200"/>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4FF11D6-FB66-406C-8131-53886659210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201451213"/>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DD0038E-18DE-42A7-98DE-B708C3300B8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382874537"/>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FABE817-6C22-4C72-8548-8937ADECBE2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8798768"/>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DB24CDC-F418-4E11-B107-295C7DD6EB4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131570015"/>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3354165-4CF9-4F50-8D44-DDF315F83C2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6046333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FBC6E05-8631-4D00-B06C-68597383E15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222154810"/>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E0BD728-ECAF-4429-B755-F30FB70914A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541131696"/>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991C04E-BCFA-43D2-810C-5E5927F1B8F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86000433"/>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472CA95-D21D-4AC1-8458-209CBFA1C60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064173891"/>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CC4E5AD-A35C-4330-8F53-10B96D8F3C3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87798052"/>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0E0B25E-CFE0-4C88-AE86-50C2F2C29D4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808482822"/>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DC26BFD-65E5-4AAD-8746-E6DF0195B59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537262740"/>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FBC6E05-8631-4D00-B06C-68597383E15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486217701"/>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4FF11D6-FB66-406C-8131-53886659210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928840169"/>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DD0038E-18DE-42A7-98DE-B708C3300B8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924233685"/>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FABE817-6C22-4C72-8548-8937ADECBE2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0501464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4FF11D6-FB66-406C-8131-53886659210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880700416"/>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DB24CDC-F418-4E11-B107-295C7DD6EB4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747208304"/>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3354165-4CF9-4F50-8D44-DDF315F83C2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206415213"/>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E0BD728-ECAF-4429-B755-F30FB70914A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647513774"/>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991C04E-BCFA-43D2-810C-5E5927F1B8F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233225050"/>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472CA95-D21D-4AC1-8458-209CBFA1C60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969172618"/>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CC4E5AD-A35C-4330-8F53-10B96D8F3C3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031221826"/>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0E0B25E-CFE0-4C88-AE86-50C2F2C29D4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426118159"/>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DC26BFD-65E5-4AAD-8746-E6DF0195B59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173059601"/>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FBC6E05-8631-4D00-B06C-68597383E15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948014628"/>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4FF11D6-FB66-406C-8131-53886659210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72805841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DD0038E-18DE-42A7-98DE-B708C3300B8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876965882"/>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DD0038E-18DE-42A7-98DE-B708C3300B8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160214314"/>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FABE817-6C22-4C72-8548-8937ADECBE2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124021846"/>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DB24CDC-F418-4E11-B107-295C7DD6EB4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673852092"/>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3354165-4CF9-4F50-8D44-DDF315F83C2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320894828"/>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E0BD728-ECAF-4429-B755-F30FB70914A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687786050"/>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991C04E-BCFA-43D2-810C-5E5927F1B8F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76156999"/>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472CA95-D21D-4AC1-8458-209CBFA1C60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842923702"/>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CC4E5AD-A35C-4330-8F53-10B96D8F3C3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22533103"/>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0E0B25E-CFE0-4C88-AE86-50C2F2C29D4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191347490"/>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DC26BFD-65E5-4AAD-8746-E6DF0195B59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5636966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FABE817-6C22-4C72-8548-8937ADECBE2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46471597"/>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FBC6E05-8631-4D00-B06C-68597383E15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765494906"/>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4FF11D6-FB66-406C-8131-53886659210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730817142"/>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DD0038E-18DE-42A7-98DE-B708C3300B8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468597511"/>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FABE817-6C22-4C72-8548-8937ADECBE2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48641051"/>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DB24CDC-F418-4E11-B107-295C7DD6EB4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701643501"/>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3354165-4CF9-4F50-8D44-DDF315F83C2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378825773"/>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E0BD728-ECAF-4429-B755-F30FB70914A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389273975"/>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991C04E-BCFA-43D2-810C-5E5927F1B8F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947041018"/>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472CA95-D21D-4AC1-8458-209CBFA1C60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717395727"/>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CC4E5AD-A35C-4330-8F53-10B96D8F3C3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9754137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DB24CDC-F418-4E11-B107-295C7DD6EB4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654158761"/>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0E0B25E-CFE0-4C88-AE86-50C2F2C29D4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012983884"/>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DC26BFD-65E5-4AAD-8746-E6DF0195B59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620820147"/>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FBC6E05-8631-4D00-B06C-68597383E15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059755432"/>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4FF11D6-FB66-406C-8131-53886659210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929375233"/>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DD0038E-18DE-42A7-98DE-B708C3300B8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04010498"/>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FABE817-6C22-4C72-8548-8937ADECBE2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813325552"/>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DB24CDC-F418-4E11-B107-295C7DD6EB4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654625463"/>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3354165-4CF9-4F50-8D44-DDF315F83C2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278789804"/>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E0BD728-ECAF-4429-B755-F30FB70914A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761674392"/>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991C04E-BCFA-43D2-810C-5E5927F1B8F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1867211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3354165-4CF9-4F50-8D44-DDF315F83C2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185241083"/>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472CA95-D21D-4AC1-8458-209CBFA1C60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426214995"/>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CC4E5AD-A35C-4330-8F53-10B96D8F3C3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975317236"/>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0E0B25E-CFE0-4C88-AE86-50C2F2C29D4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593510467"/>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DC26BFD-65E5-4AAD-8746-E6DF0195B59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569635634"/>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FBC6E05-8631-4D00-B06C-68597383E15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931169509"/>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4FF11D6-FB66-406C-8131-53886659210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738130344"/>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DD0038E-18DE-42A7-98DE-B708C3300B8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856387490"/>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FABE817-6C22-4C72-8548-8937ADECBE2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15651970"/>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DB24CDC-F418-4E11-B107-295C7DD6EB4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478532376"/>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3354165-4CF9-4F50-8D44-DDF315F83C2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1076418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E0BD728-ECAF-4429-B755-F30FB70914A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427190736"/>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E0BD728-ECAF-4429-B755-F30FB70914A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103439047"/>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991C04E-BCFA-43D2-810C-5E5927F1B8F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718377165"/>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472CA95-D21D-4AC1-8458-209CBFA1C60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286068893"/>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CC4E5AD-A35C-4330-8F53-10B96D8F3C3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403859998"/>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0E0B25E-CFE0-4C88-AE86-50C2F2C29D4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063880300"/>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DC26BFD-65E5-4AAD-8746-E6DF0195B59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827270795"/>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FBC6E05-8631-4D00-B06C-68597383E15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230118057"/>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4FF11D6-FB66-406C-8131-53886659210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669852667"/>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DD0038E-18DE-42A7-98DE-B708C3300B8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192032744"/>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FABE817-6C22-4C72-8548-8937ADECBE2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7812974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991C04E-BCFA-43D2-810C-5E5927F1B8F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452975987"/>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DB24CDC-F418-4E11-B107-295C7DD6EB4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565328792"/>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3354165-4CF9-4F50-8D44-DDF315F83C2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989778212"/>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E0BD728-ECAF-4429-B755-F30FB70914A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184675957"/>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991C04E-BCFA-43D2-810C-5E5927F1B8F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874890435"/>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472CA95-D21D-4AC1-8458-209CBFA1C60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671552359"/>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CC4E5AD-A35C-4330-8F53-10B96D8F3C3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074519892"/>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0E0B25E-CFE0-4C88-AE86-50C2F2C29D4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187689530"/>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DC26BFD-65E5-4AAD-8746-E6DF0195B59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128023868"/>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FBC6E05-8631-4D00-B06C-68597383E15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997787686"/>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4FF11D6-FB66-406C-8131-53886659210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7877005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BEF6311-32B4-4EDA-BCF5-DAA6A5E9B71E}" type="datetimeFigureOut">
              <a:rPr lang="en-US" smtClean="0"/>
              <a:t>3/9/2016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B95B97-38C2-49E7-946A-88A6102D8D55}" type="slidenum">
              <a:rPr lang="en-US" smtClean="0"/>
              <a:t>‹#›</a:t>
            </a:fld>
            <a:endParaRPr lang="en-US"/>
          </a:p>
        </p:txBody>
      </p:sp>
    </p:spTree>
    <p:extLst>
      <p:ext uri="{BB962C8B-B14F-4D97-AF65-F5344CB8AC3E}">
        <p14:creationId xmlns:p14="http://schemas.microsoft.com/office/powerpoint/2010/main" val="10288164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472CA95-D21D-4AC1-8458-209CBFA1C60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787386988"/>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DD0038E-18DE-42A7-98DE-B708C3300B8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217054565"/>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FABE817-6C22-4C72-8548-8937ADECBE2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828725677"/>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DB24CDC-F418-4E11-B107-295C7DD6EB4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298281377"/>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3354165-4CF9-4F50-8D44-DDF315F83C2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778277211"/>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E0BD728-ECAF-4429-B755-F30FB70914A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624463863"/>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991C04E-BCFA-43D2-810C-5E5927F1B8F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829956608"/>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472CA95-D21D-4AC1-8458-209CBFA1C60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563881643"/>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CC4E5AD-A35C-4330-8F53-10B96D8F3C3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443519914"/>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0E0B25E-CFE0-4C88-AE86-50C2F2C29D4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060029428"/>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DC26BFD-65E5-4AAD-8746-E6DF0195B59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9574314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CC4E5AD-A35C-4330-8F53-10B96D8F3C3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684789170"/>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FBC6E05-8631-4D00-B06C-68597383E15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466216139"/>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4FF11D6-FB66-406C-8131-53886659210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34576308"/>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DD0038E-18DE-42A7-98DE-B708C3300B8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410623916"/>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FABE817-6C22-4C72-8548-8937ADECBE2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63100874"/>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DB24CDC-F418-4E11-B107-295C7DD6EB4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202124321"/>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3354165-4CF9-4F50-8D44-DDF315F83C2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240959785"/>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E0BD728-ECAF-4429-B755-F30FB70914A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765961762"/>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991C04E-BCFA-43D2-810C-5E5927F1B8F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139758481"/>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472CA95-D21D-4AC1-8458-209CBFA1C60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565783019"/>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CC4E5AD-A35C-4330-8F53-10B96D8F3C3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0001215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0E0B25E-CFE0-4C88-AE86-50C2F2C29D4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2112380"/>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0E0B25E-CFE0-4C88-AE86-50C2F2C29D4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085138235"/>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DC26BFD-65E5-4AAD-8746-E6DF0195B59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269187243"/>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FBC6E05-8631-4D00-B06C-68597383E15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935882295"/>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4FF11D6-FB66-406C-8131-53886659210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25353741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DC26BFD-65E5-4AAD-8746-E6DF0195B59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4742296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FBC6E05-8631-4D00-B06C-68597383E15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0504968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4FF11D6-FB66-406C-8131-53886659210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5616124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DD0038E-18DE-42A7-98DE-B708C3300B8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81940120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FABE817-6C22-4C72-8548-8937ADECBE2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6301161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DB24CDC-F418-4E11-B107-295C7DD6EB4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1909440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3354165-4CF9-4F50-8D44-DDF315F83C2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362172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BEF6311-32B4-4EDA-BCF5-DAA6A5E9B71E}" type="datetimeFigureOut">
              <a:rPr lang="en-US" smtClean="0"/>
              <a:t>3/9/2016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B95B97-38C2-49E7-946A-88A6102D8D55}" type="slidenum">
              <a:rPr lang="en-US" smtClean="0"/>
              <a:t>‹#›</a:t>
            </a:fld>
            <a:endParaRPr lang="en-US"/>
          </a:p>
        </p:txBody>
      </p:sp>
    </p:spTree>
    <p:extLst>
      <p:ext uri="{BB962C8B-B14F-4D97-AF65-F5344CB8AC3E}">
        <p14:creationId xmlns:p14="http://schemas.microsoft.com/office/powerpoint/2010/main" val="59583544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E0BD728-ECAF-4429-B755-F30FB70914A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95497925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991C04E-BCFA-43D2-810C-5E5927F1B8F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02865219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472CA95-D21D-4AC1-8458-209CBFA1C60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59367553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CC4E5AD-A35C-4330-8F53-10B96D8F3C3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77467675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0E0B25E-CFE0-4C88-AE86-50C2F2C29D4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77095593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DC26BFD-65E5-4AAD-8746-E6DF0195B59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83348413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FBC6E05-8631-4D00-B06C-68597383E15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51376880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4FF11D6-FB66-406C-8131-53886659210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19713342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DD0038E-18DE-42A7-98DE-B708C3300B8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81117854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FABE817-6C22-4C72-8548-8937ADECBE2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0802638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BEF6311-32B4-4EDA-BCF5-DAA6A5E9B71E}" type="datetimeFigureOut">
              <a:rPr lang="en-US" smtClean="0"/>
              <a:t>3/9/2016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B95B97-38C2-49E7-946A-88A6102D8D55}" type="slidenum">
              <a:rPr lang="en-US" smtClean="0"/>
              <a:t>‹#›</a:t>
            </a:fld>
            <a:endParaRPr lang="en-US"/>
          </a:p>
        </p:txBody>
      </p:sp>
    </p:spTree>
    <p:extLst>
      <p:ext uri="{BB962C8B-B14F-4D97-AF65-F5344CB8AC3E}">
        <p14:creationId xmlns:p14="http://schemas.microsoft.com/office/powerpoint/2010/main" val="371880275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DB24CDC-F418-4E11-B107-295C7DD6EB4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5860538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3354165-4CF9-4F50-8D44-DDF315F83C2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56013360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E0BD728-ECAF-4429-B755-F30FB70914A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1429444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991C04E-BCFA-43D2-810C-5E5927F1B8F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51009214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472CA95-D21D-4AC1-8458-209CBFA1C60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77016507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CC4E5AD-A35C-4330-8F53-10B96D8F3C3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14573522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0E0B25E-CFE0-4C88-AE86-50C2F2C29D4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55494442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DC26BFD-65E5-4AAD-8746-E6DF0195B59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7597115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FBC6E05-8631-4D00-B06C-68597383E15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70086026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4FF11D6-FB66-406C-8131-53886659210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257550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BEF6311-32B4-4EDA-BCF5-DAA6A5E9B71E}" type="datetimeFigureOut">
              <a:rPr lang="en-US" smtClean="0"/>
              <a:t>3/9/2016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B95B97-38C2-49E7-946A-88A6102D8D55}" type="slidenum">
              <a:rPr lang="en-US" smtClean="0"/>
              <a:t>‹#›</a:t>
            </a:fld>
            <a:endParaRPr lang="en-US"/>
          </a:p>
        </p:txBody>
      </p:sp>
    </p:spTree>
    <p:extLst>
      <p:ext uri="{BB962C8B-B14F-4D97-AF65-F5344CB8AC3E}">
        <p14:creationId xmlns:p14="http://schemas.microsoft.com/office/powerpoint/2010/main" val="304287435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DD0038E-18DE-42A7-98DE-B708C3300B8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98730201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FABE817-6C22-4C72-8548-8937ADECBE2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92913040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DB24CDC-F418-4E11-B107-295C7DD6EB4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13703480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3354165-4CF9-4F50-8D44-DDF315F83C2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94570753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E0BD728-ECAF-4429-B755-F30FB70914A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38365116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991C04E-BCFA-43D2-810C-5E5927F1B8F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98343856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472CA95-D21D-4AC1-8458-209CBFA1C60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88836117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CC4E5AD-A35C-4330-8F53-10B96D8F3C3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50114404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0E0B25E-CFE0-4C88-AE86-50C2F2C29D4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66128838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DC26BFD-65E5-4AAD-8746-E6DF0195B59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094369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EF6311-32B4-4EDA-BCF5-DAA6A5E9B71E}" type="datetimeFigureOut">
              <a:rPr lang="en-US" smtClean="0"/>
              <a:t>3/9/2016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B95B97-38C2-49E7-946A-88A6102D8D55}" type="slidenum">
              <a:rPr lang="en-US" smtClean="0"/>
              <a:t>‹#›</a:t>
            </a:fld>
            <a:endParaRPr lang="en-US"/>
          </a:p>
        </p:txBody>
      </p:sp>
    </p:spTree>
    <p:extLst>
      <p:ext uri="{BB962C8B-B14F-4D97-AF65-F5344CB8AC3E}">
        <p14:creationId xmlns:p14="http://schemas.microsoft.com/office/powerpoint/2010/main" val="1297372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FBC6E05-8631-4D00-B06C-68597383E15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6400873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4FF11D6-FB66-406C-8131-53886659210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46597764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DD0038E-18DE-42A7-98DE-B708C3300B8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52552456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FABE817-6C22-4C72-8548-8937ADECBE2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51121119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DB24CDC-F418-4E11-B107-295C7DD6EB4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37128352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3354165-4CF9-4F50-8D44-DDF315F83C2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66897530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E0BD728-ECAF-4429-B755-F30FB70914A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58421832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991C04E-BCFA-43D2-810C-5E5927F1B8F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5969214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472CA95-D21D-4AC1-8458-209CBFA1C60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18445842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CC4E5AD-A35C-4330-8F53-10B96D8F3C3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874650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EF6311-32B4-4EDA-BCF5-DAA6A5E9B71E}" type="datetimeFigureOut">
              <a:rPr lang="en-US" smtClean="0"/>
              <a:t>3/9/2016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B95B97-38C2-49E7-946A-88A6102D8D55}" type="slidenum">
              <a:rPr lang="en-US" smtClean="0"/>
              <a:t>‹#›</a:t>
            </a:fld>
            <a:endParaRPr lang="en-US"/>
          </a:p>
        </p:txBody>
      </p:sp>
    </p:spTree>
    <p:extLst>
      <p:ext uri="{BB962C8B-B14F-4D97-AF65-F5344CB8AC3E}">
        <p14:creationId xmlns:p14="http://schemas.microsoft.com/office/powerpoint/2010/main" val="329525316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0E0B25E-CFE0-4C88-AE86-50C2F2C29D4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53337767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DC26BFD-65E5-4AAD-8746-E6DF0195B59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32669322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FBC6E05-8631-4D00-B06C-68597383E15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60718850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4FF11D6-FB66-406C-8131-53886659210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2596100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DD0038E-18DE-42A7-98DE-B708C3300B8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87061738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FABE817-6C22-4C72-8548-8937ADECBE2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98938387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DB24CDC-F418-4E11-B107-295C7DD6EB4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33775105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3354165-4CF9-4F50-8D44-DDF315F83C2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62811698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AE0BD728-ECAF-4429-B755-F30FB70914AE}"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99852220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991C04E-BCFA-43D2-810C-5E5927F1B8F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679012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BEF6311-32B4-4EDA-BCF5-DAA6A5E9B71E}" type="datetimeFigureOut">
              <a:rPr lang="en-US" smtClean="0"/>
              <a:t>3/9/2016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B95B97-38C2-49E7-946A-88A6102D8D55}" type="slidenum">
              <a:rPr lang="en-US" smtClean="0"/>
              <a:t>‹#›</a:t>
            </a:fld>
            <a:endParaRPr lang="en-US"/>
          </a:p>
        </p:txBody>
      </p:sp>
    </p:spTree>
    <p:extLst>
      <p:ext uri="{BB962C8B-B14F-4D97-AF65-F5344CB8AC3E}">
        <p14:creationId xmlns:p14="http://schemas.microsoft.com/office/powerpoint/2010/main" val="427672753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472CA95-D21D-4AC1-8458-209CBFA1C60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935580576"/>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CC4E5AD-A35C-4330-8F53-10B96D8F3C34}"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92018430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0E0B25E-CFE0-4C88-AE86-50C2F2C29D4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64087325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DC26BFD-65E5-4AAD-8746-E6DF0195B59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03772552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FBC6E05-8631-4D00-B06C-68597383E15C}"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70217908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9144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981200"/>
            <a:ext cx="508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4FF11D6-FB66-406C-8131-538866592108}"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80784754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DD0038E-18DE-42A7-98DE-B708C3300B8F}"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4346547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FABE817-6C22-4C72-8548-8937ADECBE2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94752519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DB24CDC-F418-4E11-B107-295C7DD6EB46}"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28909364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3354165-4CF9-4F50-8D44-DDF315F83C2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9261762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5.xml"/><Relationship Id="rId13" Type="http://schemas.openxmlformats.org/officeDocument/2006/relationships/theme" Target="../theme/theme10.xml"/><Relationship Id="rId3" Type="http://schemas.openxmlformats.org/officeDocument/2006/relationships/slideLayout" Target="../slideLayouts/slideLayout110.xml"/><Relationship Id="rId7" Type="http://schemas.openxmlformats.org/officeDocument/2006/relationships/slideLayout" Target="../slideLayouts/slideLayout114.xml"/><Relationship Id="rId12" Type="http://schemas.openxmlformats.org/officeDocument/2006/relationships/slideLayout" Target="../slideLayouts/slideLayout119.xml"/><Relationship Id="rId2" Type="http://schemas.openxmlformats.org/officeDocument/2006/relationships/slideLayout" Target="../slideLayouts/slideLayout109.xml"/><Relationship Id="rId1" Type="http://schemas.openxmlformats.org/officeDocument/2006/relationships/slideLayout" Target="../slideLayouts/slideLayout108.xml"/><Relationship Id="rId6" Type="http://schemas.openxmlformats.org/officeDocument/2006/relationships/slideLayout" Target="../slideLayouts/slideLayout113.xml"/><Relationship Id="rId11" Type="http://schemas.openxmlformats.org/officeDocument/2006/relationships/slideLayout" Target="../slideLayouts/slideLayout118.xml"/><Relationship Id="rId5" Type="http://schemas.openxmlformats.org/officeDocument/2006/relationships/slideLayout" Target="../slideLayouts/slideLayout112.xml"/><Relationship Id="rId15" Type="http://schemas.openxmlformats.org/officeDocument/2006/relationships/image" Target="../media/image2.jpeg"/><Relationship Id="rId10" Type="http://schemas.openxmlformats.org/officeDocument/2006/relationships/slideLayout" Target="../slideLayouts/slideLayout117.xml"/><Relationship Id="rId4" Type="http://schemas.openxmlformats.org/officeDocument/2006/relationships/slideLayout" Target="../slideLayouts/slideLayout111.xml"/><Relationship Id="rId9" Type="http://schemas.openxmlformats.org/officeDocument/2006/relationships/slideLayout" Target="../slideLayouts/slideLayout116.xml"/><Relationship Id="rId14" Type="http://schemas.openxmlformats.org/officeDocument/2006/relationships/image" Target="../media/image1.jpe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7.xml"/><Relationship Id="rId13" Type="http://schemas.openxmlformats.org/officeDocument/2006/relationships/theme" Target="../theme/theme11.xml"/><Relationship Id="rId3" Type="http://schemas.openxmlformats.org/officeDocument/2006/relationships/slideLayout" Target="../slideLayouts/slideLayout122.xml"/><Relationship Id="rId7" Type="http://schemas.openxmlformats.org/officeDocument/2006/relationships/slideLayout" Target="../slideLayouts/slideLayout126.xml"/><Relationship Id="rId12" Type="http://schemas.openxmlformats.org/officeDocument/2006/relationships/slideLayout" Target="../slideLayouts/slideLayout131.xml"/><Relationship Id="rId2" Type="http://schemas.openxmlformats.org/officeDocument/2006/relationships/slideLayout" Target="../slideLayouts/slideLayout121.xml"/><Relationship Id="rId1" Type="http://schemas.openxmlformats.org/officeDocument/2006/relationships/slideLayout" Target="../slideLayouts/slideLayout120.xml"/><Relationship Id="rId6" Type="http://schemas.openxmlformats.org/officeDocument/2006/relationships/slideLayout" Target="../slideLayouts/slideLayout125.xml"/><Relationship Id="rId11" Type="http://schemas.openxmlformats.org/officeDocument/2006/relationships/slideLayout" Target="../slideLayouts/slideLayout130.xml"/><Relationship Id="rId5" Type="http://schemas.openxmlformats.org/officeDocument/2006/relationships/slideLayout" Target="../slideLayouts/slideLayout124.xml"/><Relationship Id="rId15" Type="http://schemas.openxmlformats.org/officeDocument/2006/relationships/image" Target="../media/image2.jpeg"/><Relationship Id="rId10" Type="http://schemas.openxmlformats.org/officeDocument/2006/relationships/slideLayout" Target="../slideLayouts/slideLayout129.xml"/><Relationship Id="rId4" Type="http://schemas.openxmlformats.org/officeDocument/2006/relationships/slideLayout" Target="../slideLayouts/slideLayout123.xml"/><Relationship Id="rId9" Type="http://schemas.openxmlformats.org/officeDocument/2006/relationships/slideLayout" Target="../slideLayouts/slideLayout128.xml"/><Relationship Id="rId14" Type="http://schemas.openxmlformats.org/officeDocument/2006/relationships/image" Target="../media/image1.jpe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9.xml"/><Relationship Id="rId13" Type="http://schemas.openxmlformats.org/officeDocument/2006/relationships/theme" Target="../theme/theme12.xml"/><Relationship Id="rId3" Type="http://schemas.openxmlformats.org/officeDocument/2006/relationships/slideLayout" Target="../slideLayouts/slideLayout134.xml"/><Relationship Id="rId7" Type="http://schemas.openxmlformats.org/officeDocument/2006/relationships/slideLayout" Target="../slideLayouts/slideLayout138.xml"/><Relationship Id="rId12" Type="http://schemas.openxmlformats.org/officeDocument/2006/relationships/slideLayout" Target="../slideLayouts/slideLayout143.xml"/><Relationship Id="rId2" Type="http://schemas.openxmlformats.org/officeDocument/2006/relationships/slideLayout" Target="../slideLayouts/slideLayout133.xml"/><Relationship Id="rId1" Type="http://schemas.openxmlformats.org/officeDocument/2006/relationships/slideLayout" Target="../slideLayouts/slideLayout132.xml"/><Relationship Id="rId6" Type="http://schemas.openxmlformats.org/officeDocument/2006/relationships/slideLayout" Target="../slideLayouts/slideLayout137.xml"/><Relationship Id="rId11" Type="http://schemas.openxmlformats.org/officeDocument/2006/relationships/slideLayout" Target="../slideLayouts/slideLayout142.xml"/><Relationship Id="rId5" Type="http://schemas.openxmlformats.org/officeDocument/2006/relationships/slideLayout" Target="../slideLayouts/slideLayout136.xml"/><Relationship Id="rId15" Type="http://schemas.openxmlformats.org/officeDocument/2006/relationships/image" Target="../media/image2.jpeg"/><Relationship Id="rId10" Type="http://schemas.openxmlformats.org/officeDocument/2006/relationships/slideLayout" Target="../slideLayouts/slideLayout141.xml"/><Relationship Id="rId4" Type="http://schemas.openxmlformats.org/officeDocument/2006/relationships/slideLayout" Target="../slideLayouts/slideLayout135.xml"/><Relationship Id="rId9" Type="http://schemas.openxmlformats.org/officeDocument/2006/relationships/slideLayout" Target="../slideLayouts/slideLayout140.xml"/><Relationship Id="rId14" Type="http://schemas.openxmlformats.org/officeDocument/2006/relationships/image" Target="../media/image1.jpe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theme" Target="../theme/theme13.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slideLayout" Target="../slideLayouts/slideLayout155.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5" Type="http://schemas.openxmlformats.org/officeDocument/2006/relationships/image" Target="../media/image2.jpeg"/><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 Id="rId14" Type="http://schemas.openxmlformats.org/officeDocument/2006/relationships/image" Target="../media/image1.jpe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63.xml"/><Relationship Id="rId13" Type="http://schemas.openxmlformats.org/officeDocument/2006/relationships/theme" Target="../theme/theme14.xml"/><Relationship Id="rId3" Type="http://schemas.openxmlformats.org/officeDocument/2006/relationships/slideLayout" Target="../slideLayouts/slideLayout158.xml"/><Relationship Id="rId7" Type="http://schemas.openxmlformats.org/officeDocument/2006/relationships/slideLayout" Target="../slideLayouts/slideLayout162.xml"/><Relationship Id="rId12" Type="http://schemas.openxmlformats.org/officeDocument/2006/relationships/slideLayout" Target="../slideLayouts/slideLayout167.xml"/><Relationship Id="rId2" Type="http://schemas.openxmlformats.org/officeDocument/2006/relationships/slideLayout" Target="../slideLayouts/slideLayout157.xml"/><Relationship Id="rId1" Type="http://schemas.openxmlformats.org/officeDocument/2006/relationships/slideLayout" Target="../slideLayouts/slideLayout156.xml"/><Relationship Id="rId6" Type="http://schemas.openxmlformats.org/officeDocument/2006/relationships/slideLayout" Target="../slideLayouts/slideLayout161.xml"/><Relationship Id="rId11" Type="http://schemas.openxmlformats.org/officeDocument/2006/relationships/slideLayout" Target="../slideLayouts/slideLayout166.xml"/><Relationship Id="rId5" Type="http://schemas.openxmlformats.org/officeDocument/2006/relationships/slideLayout" Target="../slideLayouts/slideLayout160.xml"/><Relationship Id="rId15" Type="http://schemas.openxmlformats.org/officeDocument/2006/relationships/image" Target="../media/image2.jpeg"/><Relationship Id="rId10" Type="http://schemas.openxmlformats.org/officeDocument/2006/relationships/slideLayout" Target="../slideLayouts/slideLayout165.xml"/><Relationship Id="rId4" Type="http://schemas.openxmlformats.org/officeDocument/2006/relationships/slideLayout" Target="../slideLayouts/slideLayout159.xml"/><Relationship Id="rId9" Type="http://schemas.openxmlformats.org/officeDocument/2006/relationships/slideLayout" Target="../slideLayouts/slideLayout164.xml"/><Relationship Id="rId14" Type="http://schemas.openxmlformats.org/officeDocument/2006/relationships/image" Target="../media/image1.jpeg"/></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75.xml"/><Relationship Id="rId13" Type="http://schemas.openxmlformats.org/officeDocument/2006/relationships/theme" Target="../theme/theme15.xml"/><Relationship Id="rId3" Type="http://schemas.openxmlformats.org/officeDocument/2006/relationships/slideLayout" Target="../slideLayouts/slideLayout170.xml"/><Relationship Id="rId7" Type="http://schemas.openxmlformats.org/officeDocument/2006/relationships/slideLayout" Target="../slideLayouts/slideLayout174.xml"/><Relationship Id="rId12" Type="http://schemas.openxmlformats.org/officeDocument/2006/relationships/slideLayout" Target="../slideLayouts/slideLayout179.xml"/><Relationship Id="rId2" Type="http://schemas.openxmlformats.org/officeDocument/2006/relationships/slideLayout" Target="../slideLayouts/slideLayout169.xml"/><Relationship Id="rId1" Type="http://schemas.openxmlformats.org/officeDocument/2006/relationships/slideLayout" Target="../slideLayouts/slideLayout168.xml"/><Relationship Id="rId6" Type="http://schemas.openxmlformats.org/officeDocument/2006/relationships/slideLayout" Target="../slideLayouts/slideLayout173.xml"/><Relationship Id="rId11" Type="http://schemas.openxmlformats.org/officeDocument/2006/relationships/slideLayout" Target="../slideLayouts/slideLayout178.xml"/><Relationship Id="rId5" Type="http://schemas.openxmlformats.org/officeDocument/2006/relationships/slideLayout" Target="../slideLayouts/slideLayout172.xml"/><Relationship Id="rId15" Type="http://schemas.openxmlformats.org/officeDocument/2006/relationships/image" Target="../media/image2.jpeg"/><Relationship Id="rId10" Type="http://schemas.openxmlformats.org/officeDocument/2006/relationships/slideLayout" Target="../slideLayouts/slideLayout177.xml"/><Relationship Id="rId4" Type="http://schemas.openxmlformats.org/officeDocument/2006/relationships/slideLayout" Target="../slideLayouts/slideLayout171.xml"/><Relationship Id="rId9" Type="http://schemas.openxmlformats.org/officeDocument/2006/relationships/slideLayout" Target="../slideLayouts/slideLayout176.xml"/><Relationship Id="rId14" Type="http://schemas.openxmlformats.org/officeDocument/2006/relationships/image" Target="../media/image1.jpeg"/></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87.xml"/><Relationship Id="rId13" Type="http://schemas.openxmlformats.org/officeDocument/2006/relationships/theme" Target="../theme/theme16.xml"/><Relationship Id="rId3" Type="http://schemas.openxmlformats.org/officeDocument/2006/relationships/slideLayout" Target="../slideLayouts/slideLayout182.xml"/><Relationship Id="rId7" Type="http://schemas.openxmlformats.org/officeDocument/2006/relationships/slideLayout" Target="../slideLayouts/slideLayout186.xml"/><Relationship Id="rId12" Type="http://schemas.openxmlformats.org/officeDocument/2006/relationships/slideLayout" Target="../slideLayouts/slideLayout191.xml"/><Relationship Id="rId2" Type="http://schemas.openxmlformats.org/officeDocument/2006/relationships/slideLayout" Target="../slideLayouts/slideLayout181.xml"/><Relationship Id="rId1" Type="http://schemas.openxmlformats.org/officeDocument/2006/relationships/slideLayout" Target="../slideLayouts/slideLayout180.xml"/><Relationship Id="rId6" Type="http://schemas.openxmlformats.org/officeDocument/2006/relationships/slideLayout" Target="../slideLayouts/slideLayout185.xml"/><Relationship Id="rId11" Type="http://schemas.openxmlformats.org/officeDocument/2006/relationships/slideLayout" Target="../slideLayouts/slideLayout190.xml"/><Relationship Id="rId5" Type="http://schemas.openxmlformats.org/officeDocument/2006/relationships/slideLayout" Target="../slideLayouts/slideLayout184.xml"/><Relationship Id="rId15" Type="http://schemas.openxmlformats.org/officeDocument/2006/relationships/image" Target="../media/image2.jpeg"/><Relationship Id="rId10" Type="http://schemas.openxmlformats.org/officeDocument/2006/relationships/slideLayout" Target="../slideLayouts/slideLayout189.xml"/><Relationship Id="rId4" Type="http://schemas.openxmlformats.org/officeDocument/2006/relationships/slideLayout" Target="../slideLayouts/slideLayout183.xml"/><Relationship Id="rId9" Type="http://schemas.openxmlformats.org/officeDocument/2006/relationships/slideLayout" Target="../slideLayouts/slideLayout188.xml"/><Relationship Id="rId14" Type="http://schemas.openxmlformats.org/officeDocument/2006/relationships/image" Target="../media/image1.jpeg"/></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99.xml"/><Relationship Id="rId13" Type="http://schemas.openxmlformats.org/officeDocument/2006/relationships/theme" Target="../theme/theme17.xml"/><Relationship Id="rId3" Type="http://schemas.openxmlformats.org/officeDocument/2006/relationships/slideLayout" Target="../slideLayouts/slideLayout194.xml"/><Relationship Id="rId7" Type="http://schemas.openxmlformats.org/officeDocument/2006/relationships/slideLayout" Target="../slideLayouts/slideLayout198.xml"/><Relationship Id="rId12" Type="http://schemas.openxmlformats.org/officeDocument/2006/relationships/slideLayout" Target="../slideLayouts/slideLayout203.xml"/><Relationship Id="rId2" Type="http://schemas.openxmlformats.org/officeDocument/2006/relationships/slideLayout" Target="../slideLayouts/slideLayout193.xml"/><Relationship Id="rId1" Type="http://schemas.openxmlformats.org/officeDocument/2006/relationships/slideLayout" Target="../slideLayouts/slideLayout192.xml"/><Relationship Id="rId6" Type="http://schemas.openxmlformats.org/officeDocument/2006/relationships/slideLayout" Target="../slideLayouts/slideLayout197.xml"/><Relationship Id="rId11" Type="http://schemas.openxmlformats.org/officeDocument/2006/relationships/slideLayout" Target="../slideLayouts/slideLayout202.xml"/><Relationship Id="rId5" Type="http://schemas.openxmlformats.org/officeDocument/2006/relationships/slideLayout" Target="../slideLayouts/slideLayout196.xml"/><Relationship Id="rId15" Type="http://schemas.openxmlformats.org/officeDocument/2006/relationships/image" Target="../media/image2.jpeg"/><Relationship Id="rId10" Type="http://schemas.openxmlformats.org/officeDocument/2006/relationships/slideLayout" Target="../slideLayouts/slideLayout201.xml"/><Relationship Id="rId4" Type="http://schemas.openxmlformats.org/officeDocument/2006/relationships/slideLayout" Target="../slideLayouts/slideLayout195.xml"/><Relationship Id="rId9" Type="http://schemas.openxmlformats.org/officeDocument/2006/relationships/slideLayout" Target="../slideLayouts/slideLayout200.xml"/><Relationship Id="rId14" Type="http://schemas.openxmlformats.org/officeDocument/2006/relationships/image" Target="../media/image1.jpeg"/></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11.xml"/><Relationship Id="rId13" Type="http://schemas.openxmlformats.org/officeDocument/2006/relationships/theme" Target="../theme/theme18.xml"/><Relationship Id="rId3" Type="http://schemas.openxmlformats.org/officeDocument/2006/relationships/slideLayout" Target="../slideLayouts/slideLayout206.xml"/><Relationship Id="rId7" Type="http://schemas.openxmlformats.org/officeDocument/2006/relationships/slideLayout" Target="../slideLayouts/slideLayout210.xml"/><Relationship Id="rId12" Type="http://schemas.openxmlformats.org/officeDocument/2006/relationships/slideLayout" Target="../slideLayouts/slideLayout215.xml"/><Relationship Id="rId2" Type="http://schemas.openxmlformats.org/officeDocument/2006/relationships/slideLayout" Target="../slideLayouts/slideLayout205.xml"/><Relationship Id="rId1" Type="http://schemas.openxmlformats.org/officeDocument/2006/relationships/slideLayout" Target="../slideLayouts/slideLayout204.xml"/><Relationship Id="rId6" Type="http://schemas.openxmlformats.org/officeDocument/2006/relationships/slideLayout" Target="../slideLayouts/slideLayout209.xml"/><Relationship Id="rId11" Type="http://schemas.openxmlformats.org/officeDocument/2006/relationships/slideLayout" Target="../slideLayouts/slideLayout214.xml"/><Relationship Id="rId5" Type="http://schemas.openxmlformats.org/officeDocument/2006/relationships/slideLayout" Target="../slideLayouts/slideLayout208.xml"/><Relationship Id="rId15" Type="http://schemas.openxmlformats.org/officeDocument/2006/relationships/image" Target="../media/image2.jpeg"/><Relationship Id="rId10" Type="http://schemas.openxmlformats.org/officeDocument/2006/relationships/slideLayout" Target="../slideLayouts/slideLayout213.xml"/><Relationship Id="rId4" Type="http://schemas.openxmlformats.org/officeDocument/2006/relationships/slideLayout" Target="../slideLayouts/slideLayout207.xml"/><Relationship Id="rId9" Type="http://schemas.openxmlformats.org/officeDocument/2006/relationships/slideLayout" Target="../slideLayouts/slideLayout212.xml"/><Relationship Id="rId14" Type="http://schemas.openxmlformats.org/officeDocument/2006/relationships/image" Target="../media/image1.jpeg"/></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23.xml"/><Relationship Id="rId13" Type="http://schemas.openxmlformats.org/officeDocument/2006/relationships/theme" Target="../theme/theme19.xml"/><Relationship Id="rId3" Type="http://schemas.openxmlformats.org/officeDocument/2006/relationships/slideLayout" Target="../slideLayouts/slideLayout218.xml"/><Relationship Id="rId7" Type="http://schemas.openxmlformats.org/officeDocument/2006/relationships/slideLayout" Target="../slideLayouts/slideLayout222.xml"/><Relationship Id="rId12" Type="http://schemas.openxmlformats.org/officeDocument/2006/relationships/slideLayout" Target="../slideLayouts/slideLayout227.xml"/><Relationship Id="rId2" Type="http://schemas.openxmlformats.org/officeDocument/2006/relationships/slideLayout" Target="../slideLayouts/slideLayout217.xml"/><Relationship Id="rId1" Type="http://schemas.openxmlformats.org/officeDocument/2006/relationships/slideLayout" Target="../slideLayouts/slideLayout216.xml"/><Relationship Id="rId6" Type="http://schemas.openxmlformats.org/officeDocument/2006/relationships/slideLayout" Target="../slideLayouts/slideLayout221.xml"/><Relationship Id="rId11" Type="http://schemas.openxmlformats.org/officeDocument/2006/relationships/slideLayout" Target="../slideLayouts/slideLayout226.xml"/><Relationship Id="rId5" Type="http://schemas.openxmlformats.org/officeDocument/2006/relationships/slideLayout" Target="../slideLayouts/slideLayout220.xml"/><Relationship Id="rId15" Type="http://schemas.openxmlformats.org/officeDocument/2006/relationships/image" Target="../media/image2.jpeg"/><Relationship Id="rId10" Type="http://schemas.openxmlformats.org/officeDocument/2006/relationships/slideLayout" Target="../slideLayouts/slideLayout225.xml"/><Relationship Id="rId4" Type="http://schemas.openxmlformats.org/officeDocument/2006/relationships/slideLayout" Target="../slideLayouts/slideLayout219.xml"/><Relationship Id="rId9" Type="http://schemas.openxmlformats.org/officeDocument/2006/relationships/slideLayout" Target="../slideLayouts/slideLayout224.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jpe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35.xml"/><Relationship Id="rId13" Type="http://schemas.openxmlformats.org/officeDocument/2006/relationships/theme" Target="../theme/theme20.xml"/><Relationship Id="rId3" Type="http://schemas.openxmlformats.org/officeDocument/2006/relationships/slideLayout" Target="../slideLayouts/slideLayout230.xml"/><Relationship Id="rId7" Type="http://schemas.openxmlformats.org/officeDocument/2006/relationships/slideLayout" Target="../slideLayouts/slideLayout234.xml"/><Relationship Id="rId12" Type="http://schemas.openxmlformats.org/officeDocument/2006/relationships/slideLayout" Target="../slideLayouts/slideLayout239.xml"/><Relationship Id="rId2" Type="http://schemas.openxmlformats.org/officeDocument/2006/relationships/slideLayout" Target="../slideLayouts/slideLayout229.xml"/><Relationship Id="rId1" Type="http://schemas.openxmlformats.org/officeDocument/2006/relationships/slideLayout" Target="../slideLayouts/slideLayout228.xml"/><Relationship Id="rId6" Type="http://schemas.openxmlformats.org/officeDocument/2006/relationships/slideLayout" Target="../slideLayouts/slideLayout233.xml"/><Relationship Id="rId11" Type="http://schemas.openxmlformats.org/officeDocument/2006/relationships/slideLayout" Target="../slideLayouts/slideLayout238.xml"/><Relationship Id="rId5" Type="http://schemas.openxmlformats.org/officeDocument/2006/relationships/slideLayout" Target="../slideLayouts/slideLayout232.xml"/><Relationship Id="rId15" Type="http://schemas.openxmlformats.org/officeDocument/2006/relationships/image" Target="../media/image2.jpeg"/><Relationship Id="rId10" Type="http://schemas.openxmlformats.org/officeDocument/2006/relationships/slideLayout" Target="../slideLayouts/slideLayout237.xml"/><Relationship Id="rId4" Type="http://schemas.openxmlformats.org/officeDocument/2006/relationships/slideLayout" Target="../slideLayouts/slideLayout231.xml"/><Relationship Id="rId9" Type="http://schemas.openxmlformats.org/officeDocument/2006/relationships/slideLayout" Target="../slideLayouts/slideLayout236.xml"/><Relationship Id="rId14" Type="http://schemas.openxmlformats.org/officeDocument/2006/relationships/image" Target="../media/image1.jpeg"/></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47.xml"/><Relationship Id="rId13" Type="http://schemas.openxmlformats.org/officeDocument/2006/relationships/theme" Target="../theme/theme21.xml"/><Relationship Id="rId3" Type="http://schemas.openxmlformats.org/officeDocument/2006/relationships/slideLayout" Target="../slideLayouts/slideLayout242.xml"/><Relationship Id="rId7" Type="http://schemas.openxmlformats.org/officeDocument/2006/relationships/slideLayout" Target="../slideLayouts/slideLayout246.xml"/><Relationship Id="rId12" Type="http://schemas.openxmlformats.org/officeDocument/2006/relationships/slideLayout" Target="../slideLayouts/slideLayout251.xml"/><Relationship Id="rId2" Type="http://schemas.openxmlformats.org/officeDocument/2006/relationships/slideLayout" Target="../slideLayouts/slideLayout241.xml"/><Relationship Id="rId1" Type="http://schemas.openxmlformats.org/officeDocument/2006/relationships/slideLayout" Target="../slideLayouts/slideLayout240.xml"/><Relationship Id="rId6" Type="http://schemas.openxmlformats.org/officeDocument/2006/relationships/slideLayout" Target="../slideLayouts/slideLayout245.xml"/><Relationship Id="rId11" Type="http://schemas.openxmlformats.org/officeDocument/2006/relationships/slideLayout" Target="../slideLayouts/slideLayout250.xml"/><Relationship Id="rId5" Type="http://schemas.openxmlformats.org/officeDocument/2006/relationships/slideLayout" Target="../slideLayouts/slideLayout244.xml"/><Relationship Id="rId15" Type="http://schemas.openxmlformats.org/officeDocument/2006/relationships/image" Target="../media/image2.jpeg"/><Relationship Id="rId10" Type="http://schemas.openxmlformats.org/officeDocument/2006/relationships/slideLayout" Target="../slideLayouts/slideLayout249.xml"/><Relationship Id="rId4" Type="http://schemas.openxmlformats.org/officeDocument/2006/relationships/slideLayout" Target="../slideLayouts/slideLayout243.xml"/><Relationship Id="rId9" Type="http://schemas.openxmlformats.org/officeDocument/2006/relationships/slideLayout" Target="../slideLayouts/slideLayout248.xml"/><Relationship Id="rId14" Type="http://schemas.openxmlformats.org/officeDocument/2006/relationships/image" Target="../media/image1.jpeg"/></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59.xml"/><Relationship Id="rId13" Type="http://schemas.openxmlformats.org/officeDocument/2006/relationships/theme" Target="../theme/theme22.xml"/><Relationship Id="rId3" Type="http://schemas.openxmlformats.org/officeDocument/2006/relationships/slideLayout" Target="../slideLayouts/slideLayout254.xml"/><Relationship Id="rId7" Type="http://schemas.openxmlformats.org/officeDocument/2006/relationships/slideLayout" Target="../slideLayouts/slideLayout258.xml"/><Relationship Id="rId12" Type="http://schemas.openxmlformats.org/officeDocument/2006/relationships/slideLayout" Target="../slideLayouts/slideLayout263.xml"/><Relationship Id="rId2" Type="http://schemas.openxmlformats.org/officeDocument/2006/relationships/slideLayout" Target="../slideLayouts/slideLayout253.xml"/><Relationship Id="rId1" Type="http://schemas.openxmlformats.org/officeDocument/2006/relationships/slideLayout" Target="../slideLayouts/slideLayout252.xml"/><Relationship Id="rId6" Type="http://schemas.openxmlformats.org/officeDocument/2006/relationships/slideLayout" Target="../slideLayouts/slideLayout257.xml"/><Relationship Id="rId11" Type="http://schemas.openxmlformats.org/officeDocument/2006/relationships/slideLayout" Target="../slideLayouts/slideLayout262.xml"/><Relationship Id="rId5" Type="http://schemas.openxmlformats.org/officeDocument/2006/relationships/slideLayout" Target="../slideLayouts/slideLayout256.xml"/><Relationship Id="rId15" Type="http://schemas.openxmlformats.org/officeDocument/2006/relationships/image" Target="../media/image2.jpeg"/><Relationship Id="rId10" Type="http://schemas.openxmlformats.org/officeDocument/2006/relationships/slideLayout" Target="../slideLayouts/slideLayout261.xml"/><Relationship Id="rId4" Type="http://schemas.openxmlformats.org/officeDocument/2006/relationships/slideLayout" Target="../slideLayouts/slideLayout255.xml"/><Relationship Id="rId9" Type="http://schemas.openxmlformats.org/officeDocument/2006/relationships/slideLayout" Target="../slideLayouts/slideLayout260.xml"/><Relationship Id="rId14" Type="http://schemas.openxmlformats.org/officeDocument/2006/relationships/image" Target="../media/image1.jpeg"/></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71.xml"/><Relationship Id="rId13" Type="http://schemas.openxmlformats.org/officeDocument/2006/relationships/theme" Target="../theme/theme23.xml"/><Relationship Id="rId3" Type="http://schemas.openxmlformats.org/officeDocument/2006/relationships/slideLayout" Target="../slideLayouts/slideLayout266.xml"/><Relationship Id="rId7" Type="http://schemas.openxmlformats.org/officeDocument/2006/relationships/slideLayout" Target="../slideLayouts/slideLayout270.xml"/><Relationship Id="rId12" Type="http://schemas.openxmlformats.org/officeDocument/2006/relationships/slideLayout" Target="../slideLayouts/slideLayout275.xml"/><Relationship Id="rId2" Type="http://schemas.openxmlformats.org/officeDocument/2006/relationships/slideLayout" Target="../slideLayouts/slideLayout265.xml"/><Relationship Id="rId1" Type="http://schemas.openxmlformats.org/officeDocument/2006/relationships/slideLayout" Target="../slideLayouts/slideLayout264.xml"/><Relationship Id="rId6" Type="http://schemas.openxmlformats.org/officeDocument/2006/relationships/slideLayout" Target="../slideLayouts/slideLayout269.xml"/><Relationship Id="rId11" Type="http://schemas.openxmlformats.org/officeDocument/2006/relationships/slideLayout" Target="../slideLayouts/slideLayout274.xml"/><Relationship Id="rId5" Type="http://schemas.openxmlformats.org/officeDocument/2006/relationships/slideLayout" Target="../slideLayouts/slideLayout268.xml"/><Relationship Id="rId15" Type="http://schemas.openxmlformats.org/officeDocument/2006/relationships/image" Target="../media/image2.jpeg"/><Relationship Id="rId10" Type="http://schemas.openxmlformats.org/officeDocument/2006/relationships/slideLayout" Target="../slideLayouts/slideLayout273.xml"/><Relationship Id="rId4" Type="http://schemas.openxmlformats.org/officeDocument/2006/relationships/slideLayout" Target="../slideLayouts/slideLayout267.xml"/><Relationship Id="rId9" Type="http://schemas.openxmlformats.org/officeDocument/2006/relationships/slideLayout" Target="../slideLayouts/slideLayout272.xml"/><Relationship Id="rId14" Type="http://schemas.openxmlformats.org/officeDocument/2006/relationships/image" Target="../media/image1.jpeg"/></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83.xml"/><Relationship Id="rId13" Type="http://schemas.openxmlformats.org/officeDocument/2006/relationships/theme" Target="../theme/theme24.xml"/><Relationship Id="rId3" Type="http://schemas.openxmlformats.org/officeDocument/2006/relationships/slideLayout" Target="../slideLayouts/slideLayout278.xml"/><Relationship Id="rId7" Type="http://schemas.openxmlformats.org/officeDocument/2006/relationships/slideLayout" Target="../slideLayouts/slideLayout282.xml"/><Relationship Id="rId12" Type="http://schemas.openxmlformats.org/officeDocument/2006/relationships/slideLayout" Target="../slideLayouts/slideLayout287.xml"/><Relationship Id="rId2" Type="http://schemas.openxmlformats.org/officeDocument/2006/relationships/slideLayout" Target="../slideLayouts/slideLayout277.xml"/><Relationship Id="rId1" Type="http://schemas.openxmlformats.org/officeDocument/2006/relationships/slideLayout" Target="../slideLayouts/slideLayout276.xml"/><Relationship Id="rId6" Type="http://schemas.openxmlformats.org/officeDocument/2006/relationships/slideLayout" Target="../slideLayouts/slideLayout281.xml"/><Relationship Id="rId11" Type="http://schemas.openxmlformats.org/officeDocument/2006/relationships/slideLayout" Target="../slideLayouts/slideLayout286.xml"/><Relationship Id="rId5" Type="http://schemas.openxmlformats.org/officeDocument/2006/relationships/slideLayout" Target="../slideLayouts/slideLayout280.xml"/><Relationship Id="rId15" Type="http://schemas.openxmlformats.org/officeDocument/2006/relationships/image" Target="../media/image2.jpeg"/><Relationship Id="rId10" Type="http://schemas.openxmlformats.org/officeDocument/2006/relationships/slideLayout" Target="../slideLayouts/slideLayout285.xml"/><Relationship Id="rId4" Type="http://schemas.openxmlformats.org/officeDocument/2006/relationships/slideLayout" Target="../slideLayouts/slideLayout279.xml"/><Relationship Id="rId9" Type="http://schemas.openxmlformats.org/officeDocument/2006/relationships/slideLayout" Target="../slideLayouts/slideLayout284.xml"/><Relationship Id="rId14" Type="http://schemas.openxmlformats.org/officeDocument/2006/relationships/image" Target="../media/image1.jpeg"/></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95.xml"/><Relationship Id="rId13" Type="http://schemas.openxmlformats.org/officeDocument/2006/relationships/theme" Target="../theme/theme25.xml"/><Relationship Id="rId3" Type="http://schemas.openxmlformats.org/officeDocument/2006/relationships/slideLayout" Target="../slideLayouts/slideLayout290.xml"/><Relationship Id="rId7" Type="http://schemas.openxmlformats.org/officeDocument/2006/relationships/slideLayout" Target="../slideLayouts/slideLayout294.xml"/><Relationship Id="rId12" Type="http://schemas.openxmlformats.org/officeDocument/2006/relationships/slideLayout" Target="../slideLayouts/slideLayout299.xml"/><Relationship Id="rId2" Type="http://schemas.openxmlformats.org/officeDocument/2006/relationships/slideLayout" Target="../slideLayouts/slideLayout289.xml"/><Relationship Id="rId1" Type="http://schemas.openxmlformats.org/officeDocument/2006/relationships/slideLayout" Target="../slideLayouts/slideLayout288.xml"/><Relationship Id="rId6" Type="http://schemas.openxmlformats.org/officeDocument/2006/relationships/slideLayout" Target="../slideLayouts/slideLayout293.xml"/><Relationship Id="rId11" Type="http://schemas.openxmlformats.org/officeDocument/2006/relationships/slideLayout" Target="../slideLayouts/slideLayout298.xml"/><Relationship Id="rId5" Type="http://schemas.openxmlformats.org/officeDocument/2006/relationships/slideLayout" Target="../slideLayouts/slideLayout292.xml"/><Relationship Id="rId15" Type="http://schemas.openxmlformats.org/officeDocument/2006/relationships/image" Target="../media/image2.jpeg"/><Relationship Id="rId10" Type="http://schemas.openxmlformats.org/officeDocument/2006/relationships/slideLayout" Target="../slideLayouts/slideLayout297.xml"/><Relationship Id="rId4" Type="http://schemas.openxmlformats.org/officeDocument/2006/relationships/slideLayout" Target="../slideLayouts/slideLayout291.xml"/><Relationship Id="rId9" Type="http://schemas.openxmlformats.org/officeDocument/2006/relationships/slideLayout" Target="../slideLayouts/slideLayout296.xml"/><Relationship Id="rId14" Type="http://schemas.openxmlformats.org/officeDocument/2006/relationships/image" Target="../media/image1.jpeg"/></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307.xml"/><Relationship Id="rId13" Type="http://schemas.openxmlformats.org/officeDocument/2006/relationships/theme" Target="../theme/theme26.xml"/><Relationship Id="rId3" Type="http://schemas.openxmlformats.org/officeDocument/2006/relationships/slideLayout" Target="../slideLayouts/slideLayout302.xml"/><Relationship Id="rId7" Type="http://schemas.openxmlformats.org/officeDocument/2006/relationships/slideLayout" Target="../slideLayouts/slideLayout306.xml"/><Relationship Id="rId12" Type="http://schemas.openxmlformats.org/officeDocument/2006/relationships/slideLayout" Target="../slideLayouts/slideLayout311.xml"/><Relationship Id="rId2" Type="http://schemas.openxmlformats.org/officeDocument/2006/relationships/slideLayout" Target="../slideLayouts/slideLayout301.xml"/><Relationship Id="rId1" Type="http://schemas.openxmlformats.org/officeDocument/2006/relationships/slideLayout" Target="../slideLayouts/slideLayout300.xml"/><Relationship Id="rId6" Type="http://schemas.openxmlformats.org/officeDocument/2006/relationships/slideLayout" Target="../slideLayouts/slideLayout305.xml"/><Relationship Id="rId11" Type="http://schemas.openxmlformats.org/officeDocument/2006/relationships/slideLayout" Target="../slideLayouts/slideLayout310.xml"/><Relationship Id="rId5" Type="http://schemas.openxmlformats.org/officeDocument/2006/relationships/slideLayout" Target="../slideLayouts/slideLayout304.xml"/><Relationship Id="rId15" Type="http://schemas.openxmlformats.org/officeDocument/2006/relationships/image" Target="../media/image2.jpeg"/><Relationship Id="rId10" Type="http://schemas.openxmlformats.org/officeDocument/2006/relationships/slideLayout" Target="../slideLayouts/slideLayout309.xml"/><Relationship Id="rId4" Type="http://schemas.openxmlformats.org/officeDocument/2006/relationships/slideLayout" Target="../slideLayouts/slideLayout303.xml"/><Relationship Id="rId9" Type="http://schemas.openxmlformats.org/officeDocument/2006/relationships/slideLayout" Target="../slideLayouts/slideLayout308.xml"/><Relationship Id="rId14" Type="http://schemas.openxmlformats.org/officeDocument/2006/relationships/image" Target="../media/image1.jpeg"/></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319.xml"/><Relationship Id="rId13" Type="http://schemas.openxmlformats.org/officeDocument/2006/relationships/theme" Target="../theme/theme27.xml"/><Relationship Id="rId3" Type="http://schemas.openxmlformats.org/officeDocument/2006/relationships/slideLayout" Target="../slideLayouts/slideLayout314.xml"/><Relationship Id="rId7" Type="http://schemas.openxmlformats.org/officeDocument/2006/relationships/slideLayout" Target="../slideLayouts/slideLayout318.xml"/><Relationship Id="rId12" Type="http://schemas.openxmlformats.org/officeDocument/2006/relationships/slideLayout" Target="../slideLayouts/slideLayout323.xml"/><Relationship Id="rId2" Type="http://schemas.openxmlformats.org/officeDocument/2006/relationships/slideLayout" Target="../slideLayouts/slideLayout313.xml"/><Relationship Id="rId1" Type="http://schemas.openxmlformats.org/officeDocument/2006/relationships/slideLayout" Target="../slideLayouts/slideLayout312.xml"/><Relationship Id="rId6" Type="http://schemas.openxmlformats.org/officeDocument/2006/relationships/slideLayout" Target="../slideLayouts/slideLayout317.xml"/><Relationship Id="rId11" Type="http://schemas.openxmlformats.org/officeDocument/2006/relationships/slideLayout" Target="../slideLayouts/slideLayout322.xml"/><Relationship Id="rId5" Type="http://schemas.openxmlformats.org/officeDocument/2006/relationships/slideLayout" Target="../slideLayouts/slideLayout316.xml"/><Relationship Id="rId15" Type="http://schemas.openxmlformats.org/officeDocument/2006/relationships/image" Target="../media/image2.jpeg"/><Relationship Id="rId10" Type="http://schemas.openxmlformats.org/officeDocument/2006/relationships/slideLayout" Target="../slideLayouts/slideLayout321.xml"/><Relationship Id="rId4" Type="http://schemas.openxmlformats.org/officeDocument/2006/relationships/slideLayout" Target="../slideLayouts/slideLayout315.xml"/><Relationship Id="rId9" Type="http://schemas.openxmlformats.org/officeDocument/2006/relationships/slideLayout" Target="../slideLayouts/slideLayout320.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2.jpeg"/><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image" Target="../media/image2.jpeg"/><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image" Target="../media/image1.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theme" Target="../theme/theme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image" Target="../media/image2.jpeg"/><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image" Target="../media/image1.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theme" Target="../theme/theme6.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2" Type="http://schemas.openxmlformats.org/officeDocument/2006/relationships/slideLayout" Target="../slideLayouts/slideLayout61.xml"/><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5" Type="http://schemas.openxmlformats.org/officeDocument/2006/relationships/image" Target="../media/image2.jpeg"/><Relationship Id="rId10" Type="http://schemas.openxmlformats.org/officeDocument/2006/relationships/slideLayout" Target="../slideLayouts/slideLayout69.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image" Target="../media/image1.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9.xml"/><Relationship Id="rId13" Type="http://schemas.openxmlformats.org/officeDocument/2006/relationships/theme" Target="../theme/theme7.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slideLayout" Target="../slideLayouts/slideLayout83.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5" Type="http://schemas.openxmlformats.org/officeDocument/2006/relationships/image" Target="../media/image2.jpeg"/><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 Id="rId14" Type="http://schemas.openxmlformats.org/officeDocument/2006/relationships/image" Target="../media/image1.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1.xml"/><Relationship Id="rId13" Type="http://schemas.openxmlformats.org/officeDocument/2006/relationships/theme" Target="../theme/theme8.xml"/><Relationship Id="rId3" Type="http://schemas.openxmlformats.org/officeDocument/2006/relationships/slideLayout" Target="../slideLayouts/slideLayout86.xml"/><Relationship Id="rId7" Type="http://schemas.openxmlformats.org/officeDocument/2006/relationships/slideLayout" Target="../slideLayouts/slideLayout90.xml"/><Relationship Id="rId12" Type="http://schemas.openxmlformats.org/officeDocument/2006/relationships/slideLayout" Target="../slideLayouts/slideLayout95.xml"/><Relationship Id="rId2" Type="http://schemas.openxmlformats.org/officeDocument/2006/relationships/slideLayout" Target="../slideLayouts/slideLayout85.xml"/><Relationship Id="rId1" Type="http://schemas.openxmlformats.org/officeDocument/2006/relationships/slideLayout" Target="../slideLayouts/slideLayout84.xml"/><Relationship Id="rId6" Type="http://schemas.openxmlformats.org/officeDocument/2006/relationships/slideLayout" Target="../slideLayouts/slideLayout89.xml"/><Relationship Id="rId11" Type="http://schemas.openxmlformats.org/officeDocument/2006/relationships/slideLayout" Target="../slideLayouts/slideLayout94.xml"/><Relationship Id="rId5" Type="http://schemas.openxmlformats.org/officeDocument/2006/relationships/slideLayout" Target="../slideLayouts/slideLayout88.xml"/><Relationship Id="rId15" Type="http://schemas.openxmlformats.org/officeDocument/2006/relationships/image" Target="../media/image2.jpeg"/><Relationship Id="rId10" Type="http://schemas.openxmlformats.org/officeDocument/2006/relationships/slideLayout" Target="../slideLayouts/slideLayout93.xml"/><Relationship Id="rId4" Type="http://schemas.openxmlformats.org/officeDocument/2006/relationships/slideLayout" Target="../slideLayouts/slideLayout87.xml"/><Relationship Id="rId9" Type="http://schemas.openxmlformats.org/officeDocument/2006/relationships/slideLayout" Target="../slideLayouts/slideLayout92.xml"/><Relationship Id="rId14" Type="http://schemas.openxmlformats.org/officeDocument/2006/relationships/image" Target="../media/image1.jpe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theme" Target="../theme/theme9.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slideLayout" Target="../slideLayouts/slideLayout107.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5" Type="http://schemas.openxmlformats.org/officeDocument/2006/relationships/image" Target="../media/image2.jpeg"/><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EF6311-32B4-4EDA-BCF5-DAA6A5E9B71E}" type="datetimeFigureOut">
              <a:rPr lang="en-US" smtClean="0"/>
              <a:t>3/9/2016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B95B97-38C2-49E7-946A-88A6102D8D55}" type="slidenum">
              <a:rPr lang="en-US" smtClean="0"/>
              <a:t>‹#›</a:t>
            </a:fld>
            <a:endParaRPr lang="en-US"/>
          </a:p>
        </p:txBody>
      </p:sp>
    </p:spTree>
    <p:extLst>
      <p:ext uri="{BB962C8B-B14F-4D97-AF65-F5344CB8AC3E}">
        <p14:creationId xmlns:p14="http://schemas.microsoft.com/office/powerpoint/2010/main" val="37965499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a:lvl1pPr>
          </a:lstStyle>
          <a:p>
            <a:pPr fontAlgn="base">
              <a:spcBef>
                <a:spcPct val="0"/>
              </a:spcBef>
              <a:spcAft>
                <a:spcPct val="0"/>
              </a:spcAft>
              <a:defRPr/>
            </a:pPr>
            <a:fld id="{6EADBD90-C15D-4801-9ACB-AD5A86A0BDF7}"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pic>
        <p:nvPicPr>
          <p:cNvPr id="1031" name="Picture 10" descr="banne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136525"/>
            <a:ext cx="1219200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32" name="Group 11"/>
          <p:cNvGrpSpPr>
            <a:grpSpLocks/>
          </p:cNvGrpSpPr>
          <p:nvPr userDrawn="1"/>
        </p:nvGrpSpPr>
        <p:grpSpPr bwMode="auto">
          <a:xfrm>
            <a:off x="0" y="6324600"/>
            <a:ext cx="12192000" cy="204788"/>
            <a:chOff x="0" y="3984"/>
            <a:chExt cx="5760" cy="129"/>
          </a:xfrm>
        </p:grpSpPr>
        <p:pic>
          <p:nvPicPr>
            <p:cNvPr id="1033" name="Picture 12" descr="banne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312" y="3984"/>
              <a:ext cx="2448"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3" descr="banne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3984"/>
              <a:ext cx="2448"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14" descr="banne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082" y="3984"/>
              <a:ext cx="2448"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226227622"/>
      </p:ext>
    </p:extLst>
  </p:cSld>
  <p:clrMap bg1="lt1" tx1="dk1" bg2="lt2" tx2="dk2" accent1="accent1" accent2="accent2" accent3="accent3" accent4="accent4" accent5="accent5" accent6="accent6" hlink="hlink" folHlink="folHlink"/>
  <p:sldLayoutIdLst>
    <p:sldLayoutId id="2147483765" r:id="rId1"/>
    <p:sldLayoutId id="2147483766" r:id="rId2"/>
    <p:sldLayoutId id="2147483767" r:id="rId3"/>
    <p:sldLayoutId id="2147483768" r:id="rId4"/>
    <p:sldLayoutId id="2147483769" r:id="rId5"/>
    <p:sldLayoutId id="2147483770" r:id="rId6"/>
    <p:sldLayoutId id="2147483771" r:id="rId7"/>
    <p:sldLayoutId id="2147483772" r:id="rId8"/>
    <p:sldLayoutId id="2147483773" r:id="rId9"/>
    <p:sldLayoutId id="2147483774" r:id="rId10"/>
    <p:sldLayoutId id="2147483775" r:id="rId11"/>
    <p:sldLayoutId id="2147483776" r:id="rId12"/>
  </p:sldLayoutIdLst>
  <p:txStyles>
    <p:titleStyle>
      <a:lvl1pPr algn="ctr" rtl="0" eaLnBrk="0" fontAlgn="base" hangingPunct="0">
        <a:spcBef>
          <a:spcPct val="0"/>
        </a:spcBef>
        <a:spcAft>
          <a:spcPct val="0"/>
        </a:spcAft>
        <a:defRPr sz="4000">
          <a:solidFill>
            <a:srgbClr val="336699"/>
          </a:solidFill>
          <a:latin typeface="+mj-lt"/>
          <a:ea typeface="+mj-ea"/>
          <a:cs typeface="+mj-cs"/>
        </a:defRPr>
      </a:lvl1pPr>
      <a:lvl2pPr algn="ctr" rtl="0" eaLnBrk="0" fontAlgn="base" hangingPunct="0">
        <a:spcBef>
          <a:spcPct val="0"/>
        </a:spcBef>
        <a:spcAft>
          <a:spcPct val="0"/>
        </a:spcAft>
        <a:defRPr sz="4000">
          <a:solidFill>
            <a:srgbClr val="336699"/>
          </a:solidFill>
          <a:latin typeface="Garamond" pitchFamily="18" charset="0"/>
        </a:defRPr>
      </a:lvl2pPr>
      <a:lvl3pPr algn="ctr" rtl="0" eaLnBrk="0" fontAlgn="base" hangingPunct="0">
        <a:spcBef>
          <a:spcPct val="0"/>
        </a:spcBef>
        <a:spcAft>
          <a:spcPct val="0"/>
        </a:spcAft>
        <a:defRPr sz="4000">
          <a:solidFill>
            <a:srgbClr val="336699"/>
          </a:solidFill>
          <a:latin typeface="Garamond" pitchFamily="18" charset="0"/>
        </a:defRPr>
      </a:lvl3pPr>
      <a:lvl4pPr algn="ctr" rtl="0" eaLnBrk="0" fontAlgn="base" hangingPunct="0">
        <a:spcBef>
          <a:spcPct val="0"/>
        </a:spcBef>
        <a:spcAft>
          <a:spcPct val="0"/>
        </a:spcAft>
        <a:defRPr sz="4000">
          <a:solidFill>
            <a:srgbClr val="336699"/>
          </a:solidFill>
          <a:latin typeface="Garamond" pitchFamily="18" charset="0"/>
        </a:defRPr>
      </a:lvl4pPr>
      <a:lvl5pPr algn="ctr" rtl="0" eaLnBrk="0" fontAlgn="base" hangingPunct="0">
        <a:spcBef>
          <a:spcPct val="0"/>
        </a:spcBef>
        <a:spcAft>
          <a:spcPct val="0"/>
        </a:spcAft>
        <a:defRPr sz="4000">
          <a:solidFill>
            <a:srgbClr val="336699"/>
          </a:solidFill>
          <a:latin typeface="Garamond" pitchFamily="18" charset="0"/>
        </a:defRPr>
      </a:lvl5pPr>
      <a:lvl6pPr marL="457200" algn="ctr" rtl="0" fontAlgn="base">
        <a:spcBef>
          <a:spcPct val="0"/>
        </a:spcBef>
        <a:spcAft>
          <a:spcPct val="0"/>
        </a:spcAft>
        <a:defRPr sz="4000">
          <a:solidFill>
            <a:srgbClr val="336699"/>
          </a:solidFill>
          <a:latin typeface="Garamond" pitchFamily="18" charset="0"/>
        </a:defRPr>
      </a:lvl6pPr>
      <a:lvl7pPr marL="914400" algn="ctr" rtl="0" fontAlgn="base">
        <a:spcBef>
          <a:spcPct val="0"/>
        </a:spcBef>
        <a:spcAft>
          <a:spcPct val="0"/>
        </a:spcAft>
        <a:defRPr sz="4000">
          <a:solidFill>
            <a:srgbClr val="336699"/>
          </a:solidFill>
          <a:latin typeface="Garamond" pitchFamily="18" charset="0"/>
        </a:defRPr>
      </a:lvl7pPr>
      <a:lvl8pPr marL="1371600" algn="ctr" rtl="0" fontAlgn="base">
        <a:spcBef>
          <a:spcPct val="0"/>
        </a:spcBef>
        <a:spcAft>
          <a:spcPct val="0"/>
        </a:spcAft>
        <a:defRPr sz="4000">
          <a:solidFill>
            <a:srgbClr val="336699"/>
          </a:solidFill>
          <a:latin typeface="Garamond" pitchFamily="18" charset="0"/>
        </a:defRPr>
      </a:lvl8pPr>
      <a:lvl9pPr marL="1828800" algn="ctr" rtl="0" fontAlgn="base">
        <a:spcBef>
          <a:spcPct val="0"/>
        </a:spcBef>
        <a:spcAft>
          <a:spcPct val="0"/>
        </a:spcAft>
        <a:defRPr sz="4000">
          <a:solidFill>
            <a:srgbClr val="336699"/>
          </a:solidFill>
          <a:latin typeface="Garamond" pitchFamily="18" charset="0"/>
        </a:defRPr>
      </a:lvl9pPr>
    </p:titleStyle>
    <p:bodyStyle>
      <a:lvl1pPr marL="342900" indent="-342900" algn="l" rtl="0" eaLnBrk="0" fontAlgn="base" hangingPunct="0">
        <a:spcBef>
          <a:spcPct val="20000"/>
        </a:spcBef>
        <a:spcAft>
          <a:spcPct val="0"/>
        </a:spcAft>
        <a:buChar char="•"/>
        <a:defRPr sz="3200">
          <a:solidFill>
            <a:srgbClr val="336699"/>
          </a:solidFill>
          <a:latin typeface="+mn-lt"/>
          <a:ea typeface="+mn-ea"/>
          <a:cs typeface="+mn-cs"/>
        </a:defRPr>
      </a:lvl1pPr>
      <a:lvl2pPr marL="742950" indent="-285750" algn="l" rtl="0" eaLnBrk="0" fontAlgn="base" hangingPunct="0">
        <a:spcBef>
          <a:spcPct val="20000"/>
        </a:spcBef>
        <a:spcAft>
          <a:spcPct val="0"/>
        </a:spcAft>
        <a:buChar char="–"/>
        <a:defRPr sz="2800">
          <a:solidFill>
            <a:srgbClr val="336699"/>
          </a:solidFill>
          <a:latin typeface="+mn-lt"/>
        </a:defRPr>
      </a:lvl2pPr>
      <a:lvl3pPr marL="1143000" indent="-228600" algn="l" rtl="0" eaLnBrk="0" fontAlgn="base" hangingPunct="0">
        <a:spcBef>
          <a:spcPct val="20000"/>
        </a:spcBef>
        <a:spcAft>
          <a:spcPct val="0"/>
        </a:spcAft>
        <a:buChar char="•"/>
        <a:defRPr sz="2400">
          <a:solidFill>
            <a:srgbClr val="336699"/>
          </a:solidFill>
          <a:latin typeface="+mn-lt"/>
        </a:defRPr>
      </a:lvl3pPr>
      <a:lvl4pPr marL="1600200" indent="-228600" algn="l" rtl="0" eaLnBrk="0" fontAlgn="base" hangingPunct="0">
        <a:spcBef>
          <a:spcPct val="20000"/>
        </a:spcBef>
        <a:spcAft>
          <a:spcPct val="0"/>
        </a:spcAft>
        <a:buChar char="–"/>
        <a:defRPr sz="2000">
          <a:solidFill>
            <a:srgbClr val="336699"/>
          </a:solidFill>
          <a:latin typeface="+mn-lt"/>
        </a:defRPr>
      </a:lvl4pPr>
      <a:lvl5pPr marL="2057400" indent="-228600" algn="l" rtl="0" eaLnBrk="0" fontAlgn="base" hangingPunct="0">
        <a:spcBef>
          <a:spcPct val="20000"/>
        </a:spcBef>
        <a:spcAft>
          <a:spcPct val="0"/>
        </a:spcAft>
        <a:buChar char="»"/>
        <a:defRPr sz="2000">
          <a:solidFill>
            <a:srgbClr val="336699"/>
          </a:solidFill>
          <a:latin typeface="+mn-lt"/>
        </a:defRPr>
      </a:lvl5pPr>
      <a:lvl6pPr marL="2514600" indent="-228600" algn="l" rtl="0" fontAlgn="base">
        <a:spcBef>
          <a:spcPct val="20000"/>
        </a:spcBef>
        <a:spcAft>
          <a:spcPct val="0"/>
        </a:spcAft>
        <a:buChar char="»"/>
        <a:defRPr sz="2000">
          <a:solidFill>
            <a:srgbClr val="336699"/>
          </a:solidFill>
          <a:latin typeface="+mn-lt"/>
        </a:defRPr>
      </a:lvl6pPr>
      <a:lvl7pPr marL="2971800" indent="-228600" algn="l" rtl="0" fontAlgn="base">
        <a:spcBef>
          <a:spcPct val="20000"/>
        </a:spcBef>
        <a:spcAft>
          <a:spcPct val="0"/>
        </a:spcAft>
        <a:buChar char="»"/>
        <a:defRPr sz="2000">
          <a:solidFill>
            <a:srgbClr val="336699"/>
          </a:solidFill>
          <a:latin typeface="+mn-lt"/>
        </a:defRPr>
      </a:lvl7pPr>
      <a:lvl8pPr marL="3429000" indent="-228600" algn="l" rtl="0" fontAlgn="base">
        <a:spcBef>
          <a:spcPct val="20000"/>
        </a:spcBef>
        <a:spcAft>
          <a:spcPct val="0"/>
        </a:spcAft>
        <a:buChar char="»"/>
        <a:defRPr sz="2000">
          <a:solidFill>
            <a:srgbClr val="336699"/>
          </a:solidFill>
          <a:latin typeface="+mn-lt"/>
        </a:defRPr>
      </a:lvl8pPr>
      <a:lvl9pPr marL="3886200" indent="-228600" algn="l" rtl="0" fontAlgn="base">
        <a:spcBef>
          <a:spcPct val="20000"/>
        </a:spcBef>
        <a:spcAft>
          <a:spcPct val="0"/>
        </a:spcAft>
        <a:buChar char="»"/>
        <a:defRPr sz="2000">
          <a:solidFill>
            <a:srgbClr val="3366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a:lvl1pPr>
          </a:lstStyle>
          <a:p>
            <a:pPr fontAlgn="base">
              <a:spcBef>
                <a:spcPct val="0"/>
              </a:spcBef>
              <a:spcAft>
                <a:spcPct val="0"/>
              </a:spcAft>
              <a:defRPr/>
            </a:pPr>
            <a:fld id="{6EADBD90-C15D-4801-9ACB-AD5A86A0BDF7}"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pic>
        <p:nvPicPr>
          <p:cNvPr id="1031" name="Picture 10" descr="banne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136525"/>
            <a:ext cx="1219200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32" name="Group 11"/>
          <p:cNvGrpSpPr>
            <a:grpSpLocks/>
          </p:cNvGrpSpPr>
          <p:nvPr userDrawn="1"/>
        </p:nvGrpSpPr>
        <p:grpSpPr bwMode="auto">
          <a:xfrm>
            <a:off x="0" y="6324600"/>
            <a:ext cx="12192000" cy="204788"/>
            <a:chOff x="0" y="3984"/>
            <a:chExt cx="5760" cy="129"/>
          </a:xfrm>
        </p:grpSpPr>
        <p:pic>
          <p:nvPicPr>
            <p:cNvPr id="1033" name="Picture 12" descr="banne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312" y="3984"/>
              <a:ext cx="2448"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3" descr="banne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3984"/>
              <a:ext cx="2448"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14" descr="banne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082" y="3984"/>
              <a:ext cx="2448"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422940274"/>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Lst>
  <p:txStyles>
    <p:titleStyle>
      <a:lvl1pPr algn="ctr" rtl="0" eaLnBrk="0" fontAlgn="base" hangingPunct="0">
        <a:spcBef>
          <a:spcPct val="0"/>
        </a:spcBef>
        <a:spcAft>
          <a:spcPct val="0"/>
        </a:spcAft>
        <a:defRPr sz="4000">
          <a:solidFill>
            <a:srgbClr val="336699"/>
          </a:solidFill>
          <a:latin typeface="+mj-lt"/>
          <a:ea typeface="+mj-ea"/>
          <a:cs typeface="+mj-cs"/>
        </a:defRPr>
      </a:lvl1pPr>
      <a:lvl2pPr algn="ctr" rtl="0" eaLnBrk="0" fontAlgn="base" hangingPunct="0">
        <a:spcBef>
          <a:spcPct val="0"/>
        </a:spcBef>
        <a:spcAft>
          <a:spcPct val="0"/>
        </a:spcAft>
        <a:defRPr sz="4000">
          <a:solidFill>
            <a:srgbClr val="336699"/>
          </a:solidFill>
          <a:latin typeface="Garamond" pitchFamily="18" charset="0"/>
        </a:defRPr>
      </a:lvl2pPr>
      <a:lvl3pPr algn="ctr" rtl="0" eaLnBrk="0" fontAlgn="base" hangingPunct="0">
        <a:spcBef>
          <a:spcPct val="0"/>
        </a:spcBef>
        <a:spcAft>
          <a:spcPct val="0"/>
        </a:spcAft>
        <a:defRPr sz="4000">
          <a:solidFill>
            <a:srgbClr val="336699"/>
          </a:solidFill>
          <a:latin typeface="Garamond" pitchFamily="18" charset="0"/>
        </a:defRPr>
      </a:lvl3pPr>
      <a:lvl4pPr algn="ctr" rtl="0" eaLnBrk="0" fontAlgn="base" hangingPunct="0">
        <a:spcBef>
          <a:spcPct val="0"/>
        </a:spcBef>
        <a:spcAft>
          <a:spcPct val="0"/>
        </a:spcAft>
        <a:defRPr sz="4000">
          <a:solidFill>
            <a:srgbClr val="336699"/>
          </a:solidFill>
          <a:latin typeface="Garamond" pitchFamily="18" charset="0"/>
        </a:defRPr>
      </a:lvl4pPr>
      <a:lvl5pPr algn="ctr" rtl="0" eaLnBrk="0" fontAlgn="base" hangingPunct="0">
        <a:spcBef>
          <a:spcPct val="0"/>
        </a:spcBef>
        <a:spcAft>
          <a:spcPct val="0"/>
        </a:spcAft>
        <a:defRPr sz="4000">
          <a:solidFill>
            <a:srgbClr val="336699"/>
          </a:solidFill>
          <a:latin typeface="Garamond" pitchFamily="18" charset="0"/>
        </a:defRPr>
      </a:lvl5pPr>
      <a:lvl6pPr marL="457200" algn="ctr" rtl="0" fontAlgn="base">
        <a:spcBef>
          <a:spcPct val="0"/>
        </a:spcBef>
        <a:spcAft>
          <a:spcPct val="0"/>
        </a:spcAft>
        <a:defRPr sz="4000">
          <a:solidFill>
            <a:srgbClr val="336699"/>
          </a:solidFill>
          <a:latin typeface="Garamond" pitchFamily="18" charset="0"/>
        </a:defRPr>
      </a:lvl6pPr>
      <a:lvl7pPr marL="914400" algn="ctr" rtl="0" fontAlgn="base">
        <a:spcBef>
          <a:spcPct val="0"/>
        </a:spcBef>
        <a:spcAft>
          <a:spcPct val="0"/>
        </a:spcAft>
        <a:defRPr sz="4000">
          <a:solidFill>
            <a:srgbClr val="336699"/>
          </a:solidFill>
          <a:latin typeface="Garamond" pitchFamily="18" charset="0"/>
        </a:defRPr>
      </a:lvl7pPr>
      <a:lvl8pPr marL="1371600" algn="ctr" rtl="0" fontAlgn="base">
        <a:spcBef>
          <a:spcPct val="0"/>
        </a:spcBef>
        <a:spcAft>
          <a:spcPct val="0"/>
        </a:spcAft>
        <a:defRPr sz="4000">
          <a:solidFill>
            <a:srgbClr val="336699"/>
          </a:solidFill>
          <a:latin typeface="Garamond" pitchFamily="18" charset="0"/>
        </a:defRPr>
      </a:lvl8pPr>
      <a:lvl9pPr marL="1828800" algn="ctr" rtl="0" fontAlgn="base">
        <a:spcBef>
          <a:spcPct val="0"/>
        </a:spcBef>
        <a:spcAft>
          <a:spcPct val="0"/>
        </a:spcAft>
        <a:defRPr sz="4000">
          <a:solidFill>
            <a:srgbClr val="336699"/>
          </a:solidFill>
          <a:latin typeface="Garamond" pitchFamily="18" charset="0"/>
        </a:defRPr>
      </a:lvl9pPr>
    </p:titleStyle>
    <p:bodyStyle>
      <a:lvl1pPr marL="342900" indent="-342900" algn="l" rtl="0" eaLnBrk="0" fontAlgn="base" hangingPunct="0">
        <a:spcBef>
          <a:spcPct val="20000"/>
        </a:spcBef>
        <a:spcAft>
          <a:spcPct val="0"/>
        </a:spcAft>
        <a:buChar char="•"/>
        <a:defRPr sz="3200">
          <a:solidFill>
            <a:srgbClr val="336699"/>
          </a:solidFill>
          <a:latin typeface="+mn-lt"/>
          <a:ea typeface="+mn-ea"/>
          <a:cs typeface="+mn-cs"/>
        </a:defRPr>
      </a:lvl1pPr>
      <a:lvl2pPr marL="742950" indent="-285750" algn="l" rtl="0" eaLnBrk="0" fontAlgn="base" hangingPunct="0">
        <a:spcBef>
          <a:spcPct val="20000"/>
        </a:spcBef>
        <a:spcAft>
          <a:spcPct val="0"/>
        </a:spcAft>
        <a:buChar char="–"/>
        <a:defRPr sz="2800">
          <a:solidFill>
            <a:srgbClr val="336699"/>
          </a:solidFill>
          <a:latin typeface="+mn-lt"/>
        </a:defRPr>
      </a:lvl2pPr>
      <a:lvl3pPr marL="1143000" indent="-228600" algn="l" rtl="0" eaLnBrk="0" fontAlgn="base" hangingPunct="0">
        <a:spcBef>
          <a:spcPct val="20000"/>
        </a:spcBef>
        <a:spcAft>
          <a:spcPct val="0"/>
        </a:spcAft>
        <a:buChar char="•"/>
        <a:defRPr sz="2400">
          <a:solidFill>
            <a:srgbClr val="336699"/>
          </a:solidFill>
          <a:latin typeface="+mn-lt"/>
        </a:defRPr>
      </a:lvl3pPr>
      <a:lvl4pPr marL="1600200" indent="-228600" algn="l" rtl="0" eaLnBrk="0" fontAlgn="base" hangingPunct="0">
        <a:spcBef>
          <a:spcPct val="20000"/>
        </a:spcBef>
        <a:spcAft>
          <a:spcPct val="0"/>
        </a:spcAft>
        <a:buChar char="–"/>
        <a:defRPr sz="2000">
          <a:solidFill>
            <a:srgbClr val="336699"/>
          </a:solidFill>
          <a:latin typeface="+mn-lt"/>
        </a:defRPr>
      </a:lvl4pPr>
      <a:lvl5pPr marL="2057400" indent="-228600" algn="l" rtl="0" eaLnBrk="0" fontAlgn="base" hangingPunct="0">
        <a:spcBef>
          <a:spcPct val="20000"/>
        </a:spcBef>
        <a:spcAft>
          <a:spcPct val="0"/>
        </a:spcAft>
        <a:buChar char="»"/>
        <a:defRPr sz="2000">
          <a:solidFill>
            <a:srgbClr val="336699"/>
          </a:solidFill>
          <a:latin typeface="+mn-lt"/>
        </a:defRPr>
      </a:lvl5pPr>
      <a:lvl6pPr marL="2514600" indent="-228600" algn="l" rtl="0" fontAlgn="base">
        <a:spcBef>
          <a:spcPct val="20000"/>
        </a:spcBef>
        <a:spcAft>
          <a:spcPct val="0"/>
        </a:spcAft>
        <a:buChar char="»"/>
        <a:defRPr sz="2000">
          <a:solidFill>
            <a:srgbClr val="336699"/>
          </a:solidFill>
          <a:latin typeface="+mn-lt"/>
        </a:defRPr>
      </a:lvl6pPr>
      <a:lvl7pPr marL="2971800" indent="-228600" algn="l" rtl="0" fontAlgn="base">
        <a:spcBef>
          <a:spcPct val="20000"/>
        </a:spcBef>
        <a:spcAft>
          <a:spcPct val="0"/>
        </a:spcAft>
        <a:buChar char="»"/>
        <a:defRPr sz="2000">
          <a:solidFill>
            <a:srgbClr val="336699"/>
          </a:solidFill>
          <a:latin typeface="+mn-lt"/>
        </a:defRPr>
      </a:lvl7pPr>
      <a:lvl8pPr marL="3429000" indent="-228600" algn="l" rtl="0" fontAlgn="base">
        <a:spcBef>
          <a:spcPct val="20000"/>
        </a:spcBef>
        <a:spcAft>
          <a:spcPct val="0"/>
        </a:spcAft>
        <a:buChar char="»"/>
        <a:defRPr sz="2000">
          <a:solidFill>
            <a:srgbClr val="336699"/>
          </a:solidFill>
          <a:latin typeface="+mn-lt"/>
        </a:defRPr>
      </a:lvl8pPr>
      <a:lvl9pPr marL="3886200" indent="-228600" algn="l" rtl="0" fontAlgn="base">
        <a:spcBef>
          <a:spcPct val="20000"/>
        </a:spcBef>
        <a:spcAft>
          <a:spcPct val="0"/>
        </a:spcAft>
        <a:buChar char="»"/>
        <a:defRPr sz="2000">
          <a:solidFill>
            <a:srgbClr val="3366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a:lvl1pPr>
          </a:lstStyle>
          <a:p>
            <a:pPr fontAlgn="base">
              <a:spcBef>
                <a:spcPct val="0"/>
              </a:spcBef>
              <a:spcAft>
                <a:spcPct val="0"/>
              </a:spcAft>
              <a:defRPr/>
            </a:pPr>
            <a:fld id="{6EADBD90-C15D-4801-9ACB-AD5A86A0BDF7}"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pic>
        <p:nvPicPr>
          <p:cNvPr id="1031" name="Picture 10" descr="banne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136525"/>
            <a:ext cx="1219200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32" name="Group 11"/>
          <p:cNvGrpSpPr>
            <a:grpSpLocks/>
          </p:cNvGrpSpPr>
          <p:nvPr userDrawn="1"/>
        </p:nvGrpSpPr>
        <p:grpSpPr bwMode="auto">
          <a:xfrm>
            <a:off x="0" y="6324600"/>
            <a:ext cx="12192000" cy="204788"/>
            <a:chOff x="0" y="3984"/>
            <a:chExt cx="5760" cy="129"/>
          </a:xfrm>
        </p:grpSpPr>
        <p:pic>
          <p:nvPicPr>
            <p:cNvPr id="1033" name="Picture 12" descr="banne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312" y="3984"/>
              <a:ext cx="2448"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3" descr="banne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3984"/>
              <a:ext cx="2448"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14" descr="banne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082" y="3984"/>
              <a:ext cx="2448"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453474108"/>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 id="2147483802" r:id="rId12"/>
  </p:sldLayoutIdLst>
  <p:txStyles>
    <p:titleStyle>
      <a:lvl1pPr algn="ctr" rtl="0" eaLnBrk="0" fontAlgn="base" hangingPunct="0">
        <a:spcBef>
          <a:spcPct val="0"/>
        </a:spcBef>
        <a:spcAft>
          <a:spcPct val="0"/>
        </a:spcAft>
        <a:defRPr sz="4000">
          <a:solidFill>
            <a:srgbClr val="336699"/>
          </a:solidFill>
          <a:latin typeface="+mj-lt"/>
          <a:ea typeface="+mj-ea"/>
          <a:cs typeface="+mj-cs"/>
        </a:defRPr>
      </a:lvl1pPr>
      <a:lvl2pPr algn="ctr" rtl="0" eaLnBrk="0" fontAlgn="base" hangingPunct="0">
        <a:spcBef>
          <a:spcPct val="0"/>
        </a:spcBef>
        <a:spcAft>
          <a:spcPct val="0"/>
        </a:spcAft>
        <a:defRPr sz="4000">
          <a:solidFill>
            <a:srgbClr val="336699"/>
          </a:solidFill>
          <a:latin typeface="Garamond" pitchFamily="18" charset="0"/>
        </a:defRPr>
      </a:lvl2pPr>
      <a:lvl3pPr algn="ctr" rtl="0" eaLnBrk="0" fontAlgn="base" hangingPunct="0">
        <a:spcBef>
          <a:spcPct val="0"/>
        </a:spcBef>
        <a:spcAft>
          <a:spcPct val="0"/>
        </a:spcAft>
        <a:defRPr sz="4000">
          <a:solidFill>
            <a:srgbClr val="336699"/>
          </a:solidFill>
          <a:latin typeface="Garamond" pitchFamily="18" charset="0"/>
        </a:defRPr>
      </a:lvl3pPr>
      <a:lvl4pPr algn="ctr" rtl="0" eaLnBrk="0" fontAlgn="base" hangingPunct="0">
        <a:spcBef>
          <a:spcPct val="0"/>
        </a:spcBef>
        <a:spcAft>
          <a:spcPct val="0"/>
        </a:spcAft>
        <a:defRPr sz="4000">
          <a:solidFill>
            <a:srgbClr val="336699"/>
          </a:solidFill>
          <a:latin typeface="Garamond" pitchFamily="18" charset="0"/>
        </a:defRPr>
      </a:lvl4pPr>
      <a:lvl5pPr algn="ctr" rtl="0" eaLnBrk="0" fontAlgn="base" hangingPunct="0">
        <a:spcBef>
          <a:spcPct val="0"/>
        </a:spcBef>
        <a:spcAft>
          <a:spcPct val="0"/>
        </a:spcAft>
        <a:defRPr sz="4000">
          <a:solidFill>
            <a:srgbClr val="336699"/>
          </a:solidFill>
          <a:latin typeface="Garamond" pitchFamily="18" charset="0"/>
        </a:defRPr>
      </a:lvl5pPr>
      <a:lvl6pPr marL="457200" algn="ctr" rtl="0" fontAlgn="base">
        <a:spcBef>
          <a:spcPct val="0"/>
        </a:spcBef>
        <a:spcAft>
          <a:spcPct val="0"/>
        </a:spcAft>
        <a:defRPr sz="4000">
          <a:solidFill>
            <a:srgbClr val="336699"/>
          </a:solidFill>
          <a:latin typeface="Garamond" pitchFamily="18" charset="0"/>
        </a:defRPr>
      </a:lvl6pPr>
      <a:lvl7pPr marL="914400" algn="ctr" rtl="0" fontAlgn="base">
        <a:spcBef>
          <a:spcPct val="0"/>
        </a:spcBef>
        <a:spcAft>
          <a:spcPct val="0"/>
        </a:spcAft>
        <a:defRPr sz="4000">
          <a:solidFill>
            <a:srgbClr val="336699"/>
          </a:solidFill>
          <a:latin typeface="Garamond" pitchFamily="18" charset="0"/>
        </a:defRPr>
      </a:lvl7pPr>
      <a:lvl8pPr marL="1371600" algn="ctr" rtl="0" fontAlgn="base">
        <a:spcBef>
          <a:spcPct val="0"/>
        </a:spcBef>
        <a:spcAft>
          <a:spcPct val="0"/>
        </a:spcAft>
        <a:defRPr sz="4000">
          <a:solidFill>
            <a:srgbClr val="336699"/>
          </a:solidFill>
          <a:latin typeface="Garamond" pitchFamily="18" charset="0"/>
        </a:defRPr>
      </a:lvl8pPr>
      <a:lvl9pPr marL="1828800" algn="ctr" rtl="0" fontAlgn="base">
        <a:spcBef>
          <a:spcPct val="0"/>
        </a:spcBef>
        <a:spcAft>
          <a:spcPct val="0"/>
        </a:spcAft>
        <a:defRPr sz="4000">
          <a:solidFill>
            <a:srgbClr val="336699"/>
          </a:solidFill>
          <a:latin typeface="Garamond" pitchFamily="18" charset="0"/>
        </a:defRPr>
      </a:lvl9pPr>
    </p:titleStyle>
    <p:bodyStyle>
      <a:lvl1pPr marL="342900" indent="-342900" algn="l" rtl="0" eaLnBrk="0" fontAlgn="base" hangingPunct="0">
        <a:spcBef>
          <a:spcPct val="20000"/>
        </a:spcBef>
        <a:spcAft>
          <a:spcPct val="0"/>
        </a:spcAft>
        <a:buChar char="•"/>
        <a:defRPr sz="3200">
          <a:solidFill>
            <a:srgbClr val="336699"/>
          </a:solidFill>
          <a:latin typeface="+mn-lt"/>
          <a:ea typeface="+mn-ea"/>
          <a:cs typeface="+mn-cs"/>
        </a:defRPr>
      </a:lvl1pPr>
      <a:lvl2pPr marL="742950" indent="-285750" algn="l" rtl="0" eaLnBrk="0" fontAlgn="base" hangingPunct="0">
        <a:spcBef>
          <a:spcPct val="20000"/>
        </a:spcBef>
        <a:spcAft>
          <a:spcPct val="0"/>
        </a:spcAft>
        <a:buChar char="–"/>
        <a:defRPr sz="2800">
          <a:solidFill>
            <a:srgbClr val="336699"/>
          </a:solidFill>
          <a:latin typeface="+mn-lt"/>
        </a:defRPr>
      </a:lvl2pPr>
      <a:lvl3pPr marL="1143000" indent="-228600" algn="l" rtl="0" eaLnBrk="0" fontAlgn="base" hangingPunct="0">
        <a:spcBef>
          <a:spcPct val="20000"/>
        </a:spcBef>
        <a:spcAft>
          <a:spcPct val="0"/>
        </a:spcAft>
        <a:buChar char="•"/>
        <a:defRPr sz="2400">
          <a:solidFill>
            <a:srgbClr val="336699"/>
          </a:solidFill>
          <a:latin typeface="+mn-lt"/>
        </a:defRPr>
      </a:lvl3pPr>
      <a:lvl4pPr marL="1600200" indent="-228600" algn="l" rtl="0" eaLnBrk="0" fontAlgn="base" hangingPunct="0">
        <a:spcBef>
          <a:spcPct val="20000"/>
        </a:spcBef>
        <a:spcAft>
          <a:spcPct val="0"/>
        </a:spcAft>
        <a:buChar char="–"/>
        <a:defRPr sz="2000">
          <a:solidFill>
            <a:srgbClr val="336699"/>
          </a:solidFill>
          <a:latin typeface="+mn-lt"/>
        </a:defRPr>
      </a:lvl4pPr>
      <a:lvl5pPr marL="2057400" indent="-228600" algn="l" rtl="0" eaLnBrk="0" fontAlgn="base" hangingPunct="0">
        <a:spcBef>
          <a:spcPct val="20000"/>
        </a:spcBef>
        <a:spcAft>
          <a:spcPct val="0"/>
        </a:spcAft>
        <a:buChar char="»"/>
        <a:defRPr sz="2000">
          <a:solidFill>
            <a:srgbClr val="336699"/>
          </a:solidFill>
          <a:latin typeface="+mn-lt"/>
        </a:defRPr>
      </a:lvl5pPr>
      <a:lvl6pPr marL="2514600" indent="-228600" algn="l" rtl="0" fontAlgn="base">
        <a:spcBef>
          <a:spcPct val="20000"/>
        </a:spcBef>
        <a:spcAft>
          <a:spcPct val="0"/>
        </a:spcAft>
        <a:buChar char="»"/>
        <a:defRPr sz="2000">
          <a:solidFill>
            <a:srgbClr val="336699"/>
          </a:solidFill>
          <a:latin typeface="+mn-lt"/>
        </a:defRPr>
      </a:lvl6pPr>
      <a:lvl7pPr marL="2971800" indent="-228600" algn="l" rtl="0" fontAlgn="base">
        <a:spcBef>
          <a:spcPct val="20000"/>
        </a:spcBef>
        <a:spcAft>
          <a:spcPct val="0"/>
        </a:spcAft>
        <a:buChar char="»"/>
        <a:defRPr sz="2000">
          <a:solidFill>
            <a:srgbClr val="336699"/>
          </a:solidFill>
          <a:latin typeface="+mn-lt"/>
        </a:defRPr>
      </a:lvl7pPr>
      <a:lvl8pPr marL="3429000" indent="-228600" algn="l" rtl="0" fontAlgn="base">
        <a:spcBef>
          <a:spcPct val="20000"/>
        </a:spcBef>
        <a:spcAft>
          <a:spcPct val="0"/>
        </a:spcAft>
        <a:buChar char="»"/>
        <a:defRPr sz="2000">
          <a:solidFill>
            <a:srgbClr val="336699"/>
          </a:solidFill>
          <a:latin typeface="+mn-lt"/>
        </a:defRPr>
      </a:lvl8pPr>
      <a:lvl9pPr marL="3886200" indent="-228600" algn="l" rtl="0" fontAlgn="base">
        <a:spcBef>
          <a:spcPct val="20000"/>
        </a:spcBef>
        <a:spcAft>
          <a:spcPct val="0"/>
        </a:spcAft>
        <a:buChar char="»"/>
        <a:defRPr sz="2000">
          <a:solidFill>
            <a:srgbClr val="3366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a:lvl1pPr>
          </a:lstStyle>
          <a:p>
            <a:pPr fontAlgn="base">
              <a:spcBef>
                <a:spcPct val="0"/>
              </a:spcBef>
              <a:spcAft>
                <a:spcPct val="0"/>
              </a:spcAft>
              <a:defRPr/>
            </a:pPr>
            <a:fld id="{6EADBD90-C15D-4801-9ACB-AD5A86A0BDF7}"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pic>
        <p:nvPicPr>
          <p:cNvPr id="1031" name="Picture 10" descr="banne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136525"/>
            <a:ext cx="1219200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32" name="Group 11"/>
          <p:cNvGrpSpPr>
            <a:grpSpLocks/>
          </p:cNvGrpSpPr>
          <p:nvPr userDrawn="1"/>
        </p:nvGrpSpPr>
        <p:grpSpPr bwMode="auto">
          <a:xfrm>
            <a:off x="0" y="6324600"/>
            <a:ext cx="12192000" cy="204788"/>
            <a:chOff x="0" y="3984"/>
            <a:chExt cx="5760" cy="129"/>
          </a:xfrm>
        </p:grpSpPr>
        <p:pic>
          <p:nvPicPr>
            <p:cNvPr id="1033" name="Picture 12" descr="banne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312" y="3984"/>
              <a:ext cx="2448"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3" descr="banne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3984"/>
              <a:ext cx="2448"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14" descr="banne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082" y="3984"/>
              <a:ext cx="2448"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704518082"/>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Lst>
  <p:txStyles>
    <p:titleStyle>
      <a:lvl1pPr algn="ctr" rtl="0" eaLnBrk="0" fontAlgn="base" hangingPunct="0">
        <a:spcBef>
          <a:spcPct val="0"/>
        </a:spcBef>
        <a:spcAft>
          <a:spcPct val="0"/>
        </a:spcAft>
        <a:defRPr sz="4000">
          <a:solidFill>
            <a:srgbClr val="336699"/>
          </a:solidFill>
          <a:latin typeface="+mj-lt"/>
          <a:ea typeface="+mj-ea"/>
          <a:cs typeface="+mj-cs"/>
        </a:defRPr>
      </a:lvl1pPr>
      <a:lvl2pPr algn="ctr" rtl="0" eaLnBrk="0" fontAlgn="base" hangingPunct="0">
        <a:spcBef>
          <a:spcPct val="0"/>
        </a:spcBef>
        <a:spcAft>
          <a:spcPct val="0"/>
        </a:spcAft>
        <a:defRPr sz="4000">
          <a:solidFill>
            <a:srgbClr val="336699"/>
          </a:solidFill>
          <a:latin typeface="Garamond" pitchFamily="18" charset="0"/>
        </a:defRPr>
      </a:lvl2pPr>
      <a:lvl3pPr algn="ctr" rtl="0" eaLnBrk="0" fontAlgn="base" hangingPunct="0">
        <a:spcBef>
          <a:spcPct val="0"/>
        </a:spcBef>
        <a:spcAft>
          <a:spcPct val="0"/>
        </a:spcAft>
        <a:defRPr sz="4000">
          <a:solidFill>
            <a:srgbClr val="336699"/>
          </a:solidFill>
          <a:latin typeface="Garamond" pitchFamily="18" charset="0"/>
        </a:defRPr>
      </a:lvl3pPr>
      <a:lvl4pPr algn="ctr" rtl="0" eaLnBrk="0" fontAlgn="base" hangingPunct="0">
        <a:spcBef>
          <a:spcPct val="0"/>
        </a:spcBef>
        <a:spcAft>
          <a:spcPct val="0"/>
        </a:spcAft>
        <a:defRPr sz="4000">
          <a:solidFill>
            <a:srgbClr val="336699"/>
          </a:solidFill>
          <a:latin typeface="Garamond" pitchFamily="18" charset="0"/>
        </a:defRPr>
      </a:lvl4pPr>
      <a:lvl5pPr algn="ctr" rtl="0" eaLnBrk="0" fontAlgn="base" hangingPunct="0">
        <a:spcBef>
          <a:spcPct val="0"/>
        </a:spcBef>
        <a:spcAft>
          <a:spcPct val="0"/>
        </a:spcAft>
        <a:defRPr sz="4000">
          <a:solidFill>
            <a:srgbClr val="336699"/>
          </a:solidFill>
          <a:latin typeface="Garamond" pitchFamily="18" charset="0"/>
        </a:defRPr>
      </a:lvl5pPr>
      <a:lvl6pPr marL="457200" algn="ctr" rtl="0" fontAlgn="base">
        <a:spcBef>
          <a:spcPct val="0"/>
        </a:spcBef>
        <a:spcAft>
          <a:spcPct val="0"/>
        </a:spcAft>
        <a:defRPr sz="4000">
          <a:solidFill>
            <a:srgbClr val="336699"/>
          </a:solidFill>
          <a:latin typeface="Garamond" pitchFamily="18" charset="0"/>
        </a:defRPr>
      </a:lvl6pPr>
      <a:lvl7pPr marL="914400" algn="ctr" rtl="0" fontAlgn="base">
        <a:spcBef>
          <a:spcPct val="0"/>
        </a:spcBef>
        <a:spcAft>
          <a:spcPct val="0"/>
        </a:spcAft>
        <a:defRPr sz="4000">
          <a:solidFill>
            <a:srgbClr val="336699"/>
          </a:solidFill>
          <a:latin typeface="Garamond" pitchFamily="18" charset="0"/>
        </a:defRPr>
      </a:lvl7pPr>
      <a:lvl8pPr marL="1371600" algn="ctr" rtl="0" fontAlgn="base">
        <a:spcBef>
          <a:spcPct val="0"/>
        </a:spcBef>
        <a:spcAft>
          <a:spcPct val="0"/>
        </a:spcAft>
        <a:defRPr sz="4000">
          <a:solidFill>
            <a:srgbClr val="336699"/>
          </a:solidFill>
          <a:latin typeface="Garamond" pitchFamily="18" charset="0"/>
        </a:defRPr>
      </a:lvl8pPr>
      <a:lvl9pPr marL="1828800" algn="ctr" rtl="0" fontAlgn="base">
        <a:spcBef>
          <a:spcPct val="0"/>
        </a:spcBef>
        <a:spcAft>
          <a:spcPct val="0"/>
        </a:spcAft>
        <a:defRPr sz="4000">
          <a:solidFill>
            <a:srgbClr val="336699"/>
          </a:solidFill>
          <a:latin typeface="Garamond" pitchFamily="18" charset="0"/>
        </a:defRPr>
      </a:lvl9pPr>
    </p:titleStyle>
    <p:bodyStyle>
      <a:lvl1pPr marL="342900" indent="-342900" algn="l" rtl="0" eaLnBrk="0" fontAlgn="base" hangingPunct="0">
        <a:spcBef>
          <a:spcPct val="20000"/>
        </a:spcBef>
        <a:spcAft>
          <a:spcPct val="0"/>
        </a:spcAft>
        <a:buChar char="•"/>
        <a:defRPr sz="3200">
          <a:solidFill>
            <a:srgbClr val="336699"/>
          </a:solidFill>
          <a:latin typeface="+mn-lt"/>
          <a:ea typeface="+mn-ea"/>
          <a:cs typeface="+mn-cs"/>
        </a:defRPr>
      </a:lvl1pPr>
      <a:lvl2pPr marL="742950" indent="-285750" algn="l" rtl="0" eaLnBrk="0" fontAlgn="base" hangingPunct="0">
        <a:spcBef>
          <a:spcPct val="20000"/>
        </a:spcBef>
        <a:spcAft>
          <a:spcPct val="0"/>
        </a:spcAft>
        <a:buChar char="–"/>
        <a:defRPr sz="2800">
          <a:solidFill>
            <a:srgbClr val="336699"/>
          </a:solidFill>
          <a:latin typeface="+mn-lt"/>
        </a:defRPr>
      </a:lvl2pPr>
      <a:lvl3pPr marL="1143000" indent="-228600" algn="l" rtl="0" eaLnBrk="0" fontAlgn="base" hangingPunct="0">
        <a:spcBef>
          <a:spcPct val="20000"/>
        </a:spcBef>
        <a:spcAft>
          <a:spcPct val="0"/>
        </a:spcAft>
        <a:buChar char="•"/>
        <a:defRPr sz="2400">
          <a:solidFill>
            <a:srgbClr val="336699"/>
          </a:solidFill>
          <a:latin typeface="+mn-lt"/>
        </a:defRPr>
      </a:lvl3pPr>
      <a:lvl4pPr marL="1600200" indent="-228600" algn="l" rtl="0" eaLnBrk="0" fontAlgn="base" hangingPunct="0">
        <a:spcBef>
          <a:spcPct val="20000"/>
        </a:spcBef>
        <a:spcAft>
          <a:spcPct val="0"/>
        </a:spcAft>
        <a:buChar char="–"/>
        <a:defRPr sz="2000">
          <a:solidFill>
            <a:srgbClr val="336699"/>
          </a:solidFill>
          <a:latin typeface="+mn-lt"/>
        </a:defRPr>
      </a:lvl4pPr>
      <a:lvl5pPr marL="2057400" indent="-228600" algn="l" rtl="0" eaLnBrk="0" fontAlgn="base" hangingPunct="0">
        <a:spcBef>
          <a:spcPct val="20000"/>
        </a:spcBef>
        <a:spcAft>
          <a:spcPct val="0"/>
        </a:spcAft>
        <a:buChar char="»"/>
        <a:defRPr sz="2000">
          <a:solidFill>
            <a:srgbClr val="336699"/>
          </a:solidFill>
          <a:latin typeface="+mn-lt"/>
        </a:defRPr>
      </a:lvl5pPr>
      <a:lvl6pPr marL="2514600" indent="-228600" algn="l" rtl="0" fontAlgn="base">
        <a:spcBef>
          <a:spcPct val="20000"/>
        </a:spcBef>
        <a:spcAft>
          <a:spcPct val="0"/>
        </a:spcAft>
        <a:buChar char="»"/>
        <a:defRPr sz="2000">
          <a:solidFill>
            <a:srgbClr val="336699"/>
          </a:solidFill>
          <a:latin typeface="+mn-lt"/>
        </a:defRPr>
      </a:lvl6pPr>
      <a:lvl7pPr marL="2971800" indent="-228600" algn="l" rtl="0" fontAlgn="base">
        <a:spcBef>
          <a:spcPct val="20000"/>
        </a:spcBef>
        <a:spcAft>
          <a:spcPct val="0"/>
        </a:spcAft>
        <a:buChar char="»"/>
        <a:defRPr sz="2000">
          <a:solidFill>
            <a:srgbClr val="336699"/>
          </a:solidFill>
          <a:latin typeface="+mn-lt"/>
        </a:defRPr>
      </a:lvl7pPr>
      <a:lvl8pPr marL="3429000" indent="-228600" algn="l" rtl="0" fontAlgn="base">
        <a:spcBef>
          <a:spcPct val="20000"/>
        </a:spcBef>
        <a:spcAft>
          <a:spcPct val="0"/>
        </a:spcAft>
        <a:buChar char="»"/>
        <a:defRPr sz="2000">
          <a:solidFill>
            <a:srgbClr val="336699"/>
          </a:solidFill>
          <a:latin typeface="+mn-lt"/>
        </a:defRPr>
      </a:lvl8pPr>
      <a:lvl9pPr marL="3886200" indent="-228600" algn="l" rtl="0" fontAlgn="base">
        <a:spcBef>
          <a:spcPct val="20000"/>
        </a:spcBef>
        <a:spcAft>
          <a:spcPct val="0"/>
        </a:spcAft>
        <a:buChar char="»"/>
        <a:defRPr sz="2000">
          <a:solidFill>
            <a:srgbClr val="3366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a:lvl1pPr>
          </a:lstStyle>
          <a:p>
            <a:pPr fontAlgn="base">
              <a:spcBef>
                <a:spcPct val="0"/>
              </a:spcBef>
              <a:spcAft>
                <a:spcPct val="0"/>
              </a:spcAft>
              <a:defRPr/>
            </a:pPr>
            <a:fld id="{6EADBD90-C15D-4801-9ACB-AD5A86A0BDF7}"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pic>
        <p:nvPicPr>
          <p:cNvPr id="1031" name="Picture 10" descr="banne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136525"/>
            <a:ext cx="1219200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32" name="Group 11"/>
          <p:cNvGrpSpPr>
            <a:grpSpLocks/>
          </p:cNvGrpSpPr>
          <p:nvPr userDrawn="1"/>
        </p:nvGrpSpPr>
        <p:grpSpPr bwMode="auto">
          <a:xfrm>
            <a:off x="0" y="6324600"/>
            <a:ext cx="12192000" cy="204788"/>
            <a:chOff x="0" y="3984"/>
            <a:chExt cx="5760" cy="129"/>
          </a:xfrm>
        </p:grpSpPr>
        <p:pic>
          <p:nvPicPr>
            <p:cNvPr id="1033" name="Picture 12" descr="banne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312" y="3984"/>
              <a:ext cx="2448"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3" descr="banne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3984"/>
              <a:ext cx="2448"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14" descr="banne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082" y="3984"/>
              <a:ext cx="2448"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222228268"/>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Lst>
  <p:txStyles>
    <p:titleStyle>
      <a:lvl1pPr algn="ctr" rtl="0" eaLnBrk="0" fontAlgn="base" hangingPunct="0">
        <a:spcBef>
          <a:spcPct val="0"/>
        </a:spcBef>
        <a:spcAft>
          <a:spcPct val="0"/>
        </a:spcAft>
        <a:defRPr sz="4000">
          <a:solidFill>
            <a:srgbClr val="336699"/>
          </a:solidFill>
          <a:latin typeface="+mj-lt"/>
          <a:ea typeface="+mj-ea"/>
          <a:cs typeface="+mj-cs"/>
        </a:defRPr>
      </a:lvl1pPr>
      <a:lvl2pPr algn="ctr" rtl="0" eaLnBrk="0" fontAlgn="base" hangingPunct="0">
        <a:spcBef>
          <a:spcPct val="0"/>
        </a:spcBef>
        <a:spcAft>
          <a:spcPct val="0"/>
        </a:spcAft>
        <a:defRPr sz="4000">
          <a:solidFill>
            <a:srgbClr val="336699"/>
          </a:solidFill>
          <a:latin typeface="Garamond" pitchFamily="18" charset="0"/>
        </a:defRPr>
      </a:lvl2pPr>
      <a:lvl3pPr algn="ctr" rtl="0" eaLnBrk="0" fontAlgn="base" hangingPunct="0">
        <a:spcBef>
          <a:spcPct val="0"/>
        </a:spcBef>
        <a:spcAft>
          <a:spcPct val="0"/>
        </a:spcAft>
        <a:defRPr sz="4000">
          <a:solidFill>
            <a:srgbClr val="336699"/>
          </a:solidFill>
          <a:latin typeface="Garamond" pitchFamily="18" charset="0"/>
        </a:defRPr>
      </a:lvl3pPr>
      <a:lvl4pPr algn="ctr" rtl="0" eaLnBrk="0" fontAlgn="base" hangingPunct="0">
        <a:spcBef>
          <a:spcPct val="0"/>
        </a:spcBef>
        <a:spcAft>
          <a:spcPct val="0"/>
        </a:spcAft>
        <a:defRPr sz="4000">
          <a:solidFill>
            <a:srgbClr val="336699"/>
          </a:solidFill>
          <a:latin typeface="Garamond" pitchFamily="18" charset="0"/>
        </a:defRPr>
      </a:lvl4pPr>
      <a:lvl5pPr algn="ctr" rtl="0" eaLnBrk="0" fontAlgn="base" hangingPunct="0">
        <a:spcBef>
          <a:spcPct val="0"/>
        </a:spcBef>
        <a:spcAft>
          <a:spcPct val="0"/>
        </a:spcAft>
        <a:defRPr sz="4000">
          <a:solidFill>
            <a:srgbClr val="336699"/>
          </a:solidFill>
          <a:latin typeface="Garamond" pitchFamily="18" charset="0"/>
        </a:defRPr>
      </a:lvl5pPr>
      <a:lvl6pPr marL="457200" algn="ctr" rtl="0" fontAlgn="base">
        <a:spcBef>
          <a:spcPct val="0"/>
        </a:spcBef>
        <a:spcAft>
          <a:spcPct val="0"/>
        </a:spcAft>
        <a:defRPr sz="4000">
          <a:solidFill>
            <a:srgbClr val="336699"/>
          </a:solidFill>
          <a:latin typeface="Garamond" pitchFamily="18" charset="0"/>
        </a:defRPr>
      </a:lvl6pPr>
      <a:lvl7pPr marL="914400" algn="ctr" rtl="0" fontAlgn="base">
        <a:spcBef>
          <a:spcPct val="0"/>
        </a:spcBef>
        <a:spcAft>
          <a:spcPct val="0"/>
        </a:spcAft>
        <a:defRPr sz="4000">
          <a:solidFill>
            <a:srgbClr val="336699"/>
          </a:solidFill>
          <a:latin typeface="Garamond" pitchFamily="18" charset="0"/>
        </a:defRPr>
      </a:lvl7pPr>
      <a:lvl8pPr marL="1371600" algn="ctr" rtl="0" fontAlgn="base">
        <a:spcBef>
          <a:spcPct val="0"/>
        </a:spcBef>
        <a:spcAft>
          <a:spcPct val="0"/>
        </a:spcAft>
        <a:defRPr sz="4000">
          <a:solidFill>
            <a:srgbClr val="336699"/>
          </a:solidFill>
          <a:latin typeface="Garamond" pitchFamily="18" charset="0"/>
        </a:defRPr>
      </a:lvl8pPr>
      <a:lvl9pPr marL="1828800" algn="ctr" rtl="0" fontAlgn="base">
        <a:spcBef>
          <a:spcPct val="0"/>
        </a:spcBef>
        <a:spcAft>
          <a:spcPct val="0"/>
        </a:spcAft>
        <a:defRPr sz="4000">
          <a:solidFill>
            <a:srgbClr val="336699"/>
          </a:solidFill>
          <a:latin typeface="Garamond" pitchFamily="18" charset="0"/>
        </a:defRPr>
      </a:lvl9pPr>
    </p:titleStyle>
    <p:bodyStyle>
      <a:lvl1pPr marL="342900" indent="-342900" algn="l" rtl="0" eaLnBrk="0" fontAlgn="base" hangingPunct="0">
        <a:spcBef>
          <a:spcPct val="20000"/>
        </a:spcBef>
        <a:spcAft>
          <a:spcPct val="0"/>
        </a:spcAft>
        <a:buChar char="•"/>
        <a:defRPr sz="3200">
          <a:solidFill>
            <a:srgbClr val="336699"/>
          </a:solidFill>
          <a:latin typeface="+mn-lt"/>
          <a:ea typeface="+mn-ea"/>
          <a:cs typeface="+mn-cs"/>
        </a:defRPr>
      </a:lvl1pPr>
      <a:lvl2pPr marL="742950" indent="-285750" algn="l" rtl="0" eaLnBrk="0" fontAlgn="base" hangingPunct="0">
        <a:spcBef>
          <a:spcPct val="20000"/>
        </a:spcBef>
        <a:spcAft>
          <a:spcPct val="0"/>
        </a:spcAft>
        <a:buChar char="–"/>
        <a:defRPr sz="2800">
          <a:solidFill>
            <a:srgbClr val="336699"/>
          </a:solidFill>
          <a:latin typeface="+mn-lt"/>
        </a:defRPr>
      </a:lvl2pPr>
      <a:lvl3pPr marL="1143000" indent="-228600" algn="l" rtl="0" eaLnBrk="0" fontAlgn="base" hangingPunct="0">
        <a:spcBef>
          <a:spcPct val="20000"/>
        </a:spcBef>
        <a:spcAft>
          <a:spcPct val="0"/>
        </a:spcAft>
        <a:buChar char="•"/>
        <a:defRPr sz="2400">
          <a:solidFill>
            <a:srgbClr val="336699"/>
          </a:solidFill>
          <a:latin typeface="+mn-lt"/>
        </a:defRPr>
      </a:lvl3pPr>
      <a:lvl4pPr marL="1600200" indent="-228600" algn="l" rtl="0" eaLnBrk="0" fontAlgn="base" hangingPunct="0">
        <a:spcBef>
          <a:spcPct val="20000"/>
        </a:spcBef>
        <a:spcAft>
          <a:spcPct val="0"/>
        </a:spcAft>
        <a:buChar char="–"/>
        <a:defRPr sz="2000">
          <a:solidFill>
            <a:srgbClr val="336699"/>
          </a:solidFill>
          <a:latin typeface="+mn-lt"/>
        </a:defRPr>
      </a:lvl4pPr>
      <a:lvl5pPr marL="2057400" indent="-228600" algn="l" rtl="0" eaLnBrk="0" fontAlgn="base" hangingPunct="0">
        <a:spcBef>
          <a:spcPct val="20000"/>
        </a:spcBef>
        <a:spcAft>
          <a:spcPct val="0"/>
        </a:spcAft>
        <a:buChar char="»"/>
        <a:defRPr sz="2000">
          <a:solidFill>
            <a:srgbClr val="336699"/>
          </a:solidFill>
          <a:latin typeface="+mn-lt"/>
        </a:defRPr>
      </a:lvl5pPr>
      <a:lvl6pPr marL="2514600" indent="-228600" algn="l" rtl="0" fontAlgn="base">
        <a:spcBef>
          <a:spcPct val="20000"/>
        </a:spcBef>
        <a:spcAft>
          <a:spcPct val="0"/>
        </a:spcAft>
        <a:buChar char="»"/>
        <a:defRPr sz="2000">
          <a:solidFill>
            <a:srgbClr val="336699"/>
          </a:solidFill>
          <a:latin typeface="+mn-lt"/>
        </a:defRPr>
      </a:lvl6pPr>
      <a:lvl7pPr marL="2971800" indent="-228600" algn="l" rtl="0" fontAlgn="base">
        <a:spcBef>
          <a:spcPct val="20000"/>
        </a:spcBef>
        <a:spcAft>
          <a:spcPct val="0"/>
        </a:spcAft>
        <a:buChar char="»"/>
        <a:defRPr sz="2000">
          <a:solidFill>
            <a:srgbClr val="336699"/>
          </a:solidFill>
          <a:latin typeface="+mn-lt"/>
        </a:defRPr>
      </a:lvl7pPr>
      <a:lvl8pPr marL="3429000" indent="-228600" algn="l" rtl="0" fontAlgn="base">
        <a:spcBef>
          <a:spcPct val="20000"/>
        </a:spcBef>
        <a:spcAft>
          <a:spcPct val="0"/>
        </a:spcAft>
        <a:buChar char="»"/>
        <a:defRPr sz="2000">
          <a:solidFill>
            <a:srgbClr val="336699"/>
          </a:solidFill>
          <a:latin typeface="+mn-lt"/>
        </a:defRPr>
      </a:lvl8pPr>
      <a:lvl9pPr marL="3886200" indent="-228600" algn="l" rtl="0" fontAlgn="base">
        <a:spcBef>
          <a:spcPct val="20000"/>
        </a:spcBef>
        <a:spcAft>
          <a:spcPct val="0"/>
        </a:spcAft>
        <a:buChar char="»"/>
        <a:defRPr sz="2000">
          <a:solidFill>
            <a:srgbClr val="3366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a:lvl1pPr>
          </a:lstStyle>
          <a:p>
            <a:pPr fontAlgn="base">
              <a:spcBef>
                <a:spcPct val="0"/>
              </a:spcBef>
              <a:spcAft>
                <a:spcPct val="0"/>
              </a:spcAft>
              <a:defRPr/>
            </a:pPr>
            <a:fld id="{6EADBD90-C15D-4801-9ACB-AD5A86A0BDF7}"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pic>
        <p:nvPicPr>
          <p:cNvPr id="1031" name="Picture 10" descr="banne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136525"/>
            <a:ext cx="1219200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32" name="Group 11"/>
          <p:cNvGrpSpPr>
            <a:grpSpLocks/>
          </p:cNvGrpSpPr>
          <p:nvPr userDrawn="1"/>
        </p:nvGrpSpPr>
        <p:grpSpPr bwMode="auto">
          <a:xfrm>
            <a:off x="0" y="6324600"/>
            <a:ext cx="12192000" cy="204788"/>
            <a:chOff x="0" y="3984"/>
            <a:chExt cx="5760" cy="129"/>
          </a:xfrm>
        </p:grpSpPr>
        <p:pic>
          <p:nvPicPr>
            <p:cNvPr id="1033" name="Picture 12" descr="banne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312" y="3984"/>
              <a:ext cx="2448"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3" descr="banne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3984"/>
              <a:ext cx="2448"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14" descr="banne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082" y="3984"/>
              <a:ext cx="2448"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055759241"/>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 id="2147483841" r:id="rId12"/>
  </p:sldLayoutIdLst>
  <p:txStyles>
    <p:titleStyle>
      <a:lvl1pPr algn="ctr" rtl="0" eaLnBrk="0" fontAlgn="base" hangingPunct="0">
        <a:spcBef>
          <a:spcPct val="0"/>
        </a:spcBef>
        <a:spcAft>
          <a:spcPct val="0"/>
        </a:spcAft>
        <a:defRPr sz="4000">
          <a:solidFill>
            <a:srgbClr val="336699"/>
          </a:solidFill>
          <a:latin typeface="+mj-lt"/>
          <a:ea typeface="+mj-ea"/>
          <a:cs typeface="+mj-cs"/>
        </a:defRPr>
      </a:lvl1pPr>
      <a:lvl2pPr algn="ctr" rtl="0" eaLnBrk="0" fontAlgn="base" hangingPunct="0">
        <a:spcBef>
          <a:spcPct val="0"/>
        </a:spcBef>
        <a:spcAft>
          <a:spcPct val="0"/>
        </a:spcAft>
        <a:defRPr sz="4000">
          <a:solidFill>
            <a:srgbClr val="336699"/>
          </a:solidFill>
          <a:latin typeface="Garamond" pitchFamily="18" charset="0"/>
        </a:defRPr>
      </a:lvl2pPr>
      <a:lvl3pPr algn="ctr" rtl="0" eaLnBrk="0" fontAlgn="base" hangingPunct="0">
        <a:spcBef>
          <a:spcPct val="0"/>
        </a:spcBef>
        <a:spcAft>
          <a:spcPct val="0"/>
        </a:spcAft>
        <a:defRPr sz="4000">
          <a:solidFill>
            <a:srgbClr val="336699"/>
          </a:solidFill>
          <a:latin typeface="Garamond" pitchFamily="18" charset="0"/>
        </a:defRPr>
      </a:lvl3pPr>
      <a:lvl4pPr algn="ctr" rtl="0" eaLnBrk="0" fontAlgn="base" hangingPunct="0">
        <a:spcBef>
          <a:spcPct val="0"/>
        </a:spcBef>
        <a:spcAft>
          <a:spcPct val="0"/>
        </a:spcAft>
        <a:defRPr sz="4000">
          <a:solidFill>
            <a:srgbClr val="336699"/>
          </a:solidFill>
          <a:latin typeface="Garamond" pitchFamily="18" charset="0"/>
        </a:defRPr>
      </a:lvl4pPr>
      <a:lvl5pPr algn="ctr" rtl="0" eaLnBrk="0" fontAlgn="base" hangingPunct="0">
        <a:spcBef>
          <a:spcPct val="0"/>
        </a:spcBef>
        <a:spcAft>
          <a:spcPct val="0"/>
        </a:spcAft>
        <a:defRPr sz="4000">
          <a:solidFill>
            <a:srgbClr val="336699"/>
          </a:solidFill>
          <a:latin typeface="Garamond" pitchFamily="18" charset="0"/>
        </a:defRPr>
      </a:lvl5pPr>
      <a:lvl6pPr marL="457200" algn="ctr" rtl="0" fontAlgn="base">
        <a:spcBef>
          <a:spcPct val="0"/>
        </a:spcBef>
        <a:spcAft>
          <a:spcPct val="0"/>
        </a:spcAft>
        <a:defRPr sz="4000">
          <a:solidFill>
            <a:srgbClr val="336699"/>
          </a:solidFill>
          <a:latin typeface="Garamond" pitchFamily="18" charset="0"/>
        </a:defRPr>
      </a:lvl6pPr>
      <a:lvl7pPr marL="914400" algn="ctr" rtl="0" fontAlgn="base">
        <a:spcBef>
          <a:spcPct val="0"/>
        </a:spcBef>
        <a:spcAft>
          <a:spcPct val="0"/>
        </a:spcAft>
        <a:defRPr sz="4000">
          <a:solidFill>
            <a:srgbClr val="336699"/>
          </a:solidFill>
          <a:latin typeface="Garamond" pitchFamily="18" charset="0"/>
        </a:defRPr>
      </a:lvl7pPr>
      <a:lvl8pPr marL="1371600" algn="ctr" rtl="0" fontAlgn="base">
        <a:spcBef>
          <a:spcPct val="0"/>
        </a:spcBef>
        <a:spcAft>
          <a:spcPct val="0"/>
        </a:spcAft>
        <a:defRPr sz="4000">
          <a:solidFill>
            <a:srgbClr val="336699"/>
          </a:solidFill>
          <a:latin typeface="Garamond" pitchFamily="18" charset="0"/>
        </a:defRPr>
      </a:lvl8pPr>
      <a:lvl9pPr marL="1828800" algn="ctr" rtl="0" fontAlgn="base">
        <a:spcBef>
          <a:spcPct val="0"/>
        </a:spcBef>
        <a:spcAft>
          <a:spcPct val="0"/>
        </a:spcAft>
        <a:defRPr sz="4000">
          <a:solidFill>
            <a:srgbClr val="336699"/>
          </a:solidFill>
          <a:latin typeface="Garamond" pitchFamily="18" charset="0"/>
        </a:defRPr>
      </a:lvl9pPr>
    </p:titleStyle>
    <p:bodyStyle>
      <a:lvl1pPr marL="342900" indent="-342900" algn="l" rtl="0" eaLnBrk="0" fontAlgn="base" hangingPunct="0">
        <a:spcBef>
          <a:spcPct val="20000"/>
        </a:spcBef>
        <a:spcAft>
          <a:spcPct val="0"/>
        </a:spcAft>
        <a:buChar char="•"/>
        <a:defRPr sz="3200">
          <a:solidFill>
            <a:srgbClr val="336699"/>
          </a:solidFill>
          <a:latin typeface="+mn-lt"/>
          <a:ea typeface="+mn-ea"/>
          <a:cs typeface="+mn-cs"/>
        </a:defRPr>
      </a:lvl1pPr>
      <a:lvl2pPr marL="742950" indent="-285750" algn="l" rtl="0" eaLnBrk="0" fontAlgn="base" hangingPunct="0">
        <a:spcBef>
          <a:spcPct val="20000"/>
        </a:spcBef>
        <a:spcAft>
          <a:spcPct val="0"/>
        </a:spcAft>
        <a:buChar char="–"/>
        <a:defRPr sz="2800">
          <a:solidFill>
            <a:srgbClr val="336699"/>
          </a:solidFill>
          <a:latin typeface="+mn-lt"/>
        </a:defRPr>
      </a:lvl2pPr>
      <a:lvl3pPr marL="1143000" indent="-228600" algn="l" rtl="0" eaLnBrk="0" fontAlgn="base" hangingPunct="0">
        <a:spcBef>
          <a:spcPct val="20000"/>
        </a:spcBef>
        <a:spcAft>
          <a:spcPct val="0"/>
        </a:spcAft>
        <a:buChar char="•"/>
        <a:defRPr sz="2400">
          <a:solidFill>
            <a:srgbClr val="336699"/>
          </a:solidFill>
          <a:latin typeface="+mn-lt"/>
        </a:defRPr>
      </a:lvl3pPr>
      <a:lvl4pPr marL="1600200" indent="-228600" algn="l" rtl="0" eaLnBrk="0" fontAlgn="base" hangingPunct="0">
        <a:spcBef>
          <a:spcPct val="20000"/>
        </a:spcBef>
        <a:spcAft>
          <a:spcPct val="0"/>
        </a:spcAft>
        <a:buChar char="–"/>
        <a:defRPr sz="2000">
          <a:solidFill>
            <a:srgbClr val="336699"/>
          </a:solidFill>
          <a:latin typeface="+mn-lt"/>
        </a:defRPr>
      </a:lvl4pPr>
      <a:lvl5pPr marL="2057400" indent="-228600" algn="l" rtl="0" eaLnBrk="0" fontAlgn="base" hangingPunct="0">
        <a:spcBef>
          <a:spcPct val="20000"/>
        </a:spcBef>
        <a:spcAft>
          <a:spcPct val="0"/>
        </a:spcAft>
        <a:buChar char="»"/>
        <a:defRPr sz="2000">
          <a:solidFill>
            <a:srgbClr val="336699"/>
          </a:solidFill>
          <a:latin typeface="+mn-lt"/>
        </a:defRPr>
      </a:lvl5pPr>
      <a:lvl6pPr marL="2514600" indent="-228600" algn="l" rtl="0" fontAlgn="base">
        <a:spcBef>
          <a:spcPct val="20000"/>
        </a:spcBef>
        <a:spcAft>
          <a:spcPct val="0"/>
        </a:spcAft>
        <a:buChar char="»"/>
        <a:defRPr sz="2000">
          <a:solidFill>
            <a:srgbClr val="336699"/>
          </a:solidFill>
          <a:latin typeface="+mn-lt"/>
        </a:defRPr>
      </a:lvl6pPr>
      <a:lvl7pPr marL="2971800" indent="-228600" algn="l" rtl="0" fontAlgn="base">
        <a:spcBef>
          <a:spcPct val="20000"/>
        </a:spcBef>
        <a:spcAft>
          <a:spcPct val="0"/>
        </a:spcAft>
        <a:buChar char="»"/>
        <a:defRPr sz="2000">
          <a:solidFill>
            <a:srgbClr val="336699"/>
          </a:solidFill>
          <a:latin typeface="+mn-lt"/>
        </a:defRPr>
      </a:lvl7pPr>
      <a:lvl8pPr marL="3429000" indent="-228600" algn="l" rtl="0" fontAlgn="base">
        <a:spcBef>
          <a:spcPct val="20000"/>
        </a:spcBef>
        <a:spcAft>
          <a:spcPct val="0"/>
        </a:spcAft>
        <a:buChar char="»"/>
        <a:defRPr sz="2000">
          <a:solidFill>
            <a:srgbClr val="336699"/>
          </a:solidFill>
          <a:latin typeface="+mn-lt"/>
        </a:defRPr>
      </a:lvl8pPr>
      <a:lvl9pPr marL="3886200" indent="-228600" algn="l" rtl="0" fontAlgn="base">
        <a:spcBef>
          <a:spcPct val="20000"/>
        </a:spcBef>
        <a:spcAft>
          <a:spcPct val="0"/>
        </a:spcAft>
        <a:buChar char="»"/>
        <a:defRPr sz="2000">
          <a:solidFill>
            <a:srgbClr val="3366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a:lvl1pPr>
          </a:lstStyle>
          <a:p>
            <a:pPr fontAlgn="base">
              <a:spcBef>
                <a:spcPct val="0"/>
              </a:spcBef>
              <a:spcAft>
                <a:spcPct val="0"/>
              </a:spcAft>
              <a:defRPr/>
            </a:pPr>
            <a:fld id="{6EADBD90-C15D-4801-9ACB-AD5A86A0BDF7}"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pic>
        <p:nvPicPr>
          <p:cNvPr id="1031" name="Picture 10" descr="banne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136525"/>
            <a:ext cx="1219200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32" name="Group 11"/>
          <p:cNvGrpSpPr>
            <a:grpSpLocks/>
          </p:cNvGrpSpPr>
          <p:nvPr userDrawn="1"/>
        </p:nvGrpSpPr>
        <p:grpSpPr bwMode="auto">
          <a:xfrm>
            <a:off x="0" y="6324600"/>
            <a:ext cx="12192000" cy="204788"/>
            <a:chOff x="0" y="3984"/>
            <a:chExt cx="5760" cy="129"/>
          </a:xfrm>
        </p:grpSpPr>
        <p:pic>
          <p:nvPicPr>
            <p:cNvPr id="1033" name="Picture 12" descr="banne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312" y="3984"/>
              <a:ext cx="2448"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3" descr="banne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3984"/>
              <a:ext cx="2448"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14" descr="banne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082" y="3984"/>
              <a:ext cx="2448"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805157124"/>
      </p:ext>
    </p:extLst>
  </p:cSld>
  <p:clrMap bg1="lt1" tx1="dk1" bg2="lt2" tx2="dk2" accent1="accent1" accent2="accent2" accent3="accent3" accent4="accent4" accent5="accent5" accent6="accent6" hlink="hlink" folHlink="folHlink"/>
  <p:sldLayoutIdLst>
    <p:sldLayoutId id="2147483843" r:id="rId1"/>
    <p:sldLayoutId id="2147483844" r:id="rId2"/>
    <p:sldLayoutId id="2147483845" r:id="rId3"/>
    <p:sldLayoutId id="2147483846" r:id="rId4"/>
    <p:sldLayoutId id="2147483847" r:id="rId5"/>
    <p:sldLayoutId id="2147483848" r:id="rId6"/>
    <p:sldLayoutId id="2147483849" r:id="rId7"/>
    <p:sldLayoutId id="2147483850" r:id="rId8"/>
    <p:sldLayoutId id="2147483851" r:id="rId9"/>
    <p:sldLayoutId id="2147483852" r:id="rId10"/>
    <p:sldLayoutId id="2147483853" r:id="rId11"/>
    <p:sldLayoutId id="2147483854" r:id="rId12"/>
  </p:sldLayoutIdLst>
  <p:txStyles>
    <p:titleStyle>
      <a:lvl1pPr algn="ctr" rtl="0" eaLnBrk="0" fontAlgn="base" hangingPunct="0">
        <a:spcBef>
          <a:spcPct val="0"/>
        </a:spcBef>
        <a:spcAft>
          <a:spcPct val="0"/>
        </a:spcAft>
        <a:defRPr sz="4000">
          <a:solidFill>
            <a:srgbClr val="336699"/>
          </a:solidFill>
          <a:latin typeface="+mj-lt"/>
          <a:ea typeface="+mj-ea"/>
          <a:cs typeface="+mj-cs"/>
        </a:defRPr>
      </a:lvl1pPr>
      <a:lvl2pPr algn="ctr" rtl="0" eaLnBrk="0" fontAlgn="base" hangingPunct="0">
        <a:spcBef>
          <a:spcPct val="0"/>
        </a:spcBef>
        <a:spcAft>
          <a:spcPct val="0"/>
        </a:spcAft>
        <a:defRPr sz="4000">
          <a:solidFill>
            <a:srgbClr val="336699"/>
          </a:solidFill>
          <a:latin typeface="Garamond" pitchFamily="18" charset="0"/>
        </a:defRPr>
      </a:lvl2pPr>
      <a:lvl3pPr algn="ctr" rtl="0" eaLnBrk="0" fontAlgn="base" hangingPunct="0">
        <a:spcBef>
          <a:spcPct val="0"/>
        </a:spcBef>
        <a:spcAft>
          <a:spcPct val="0"/>
        </a:spcAft>
        <a:defRPr sz="4000">
          <a:solidFill>
            <a:srgbClr val="336699"/>
          </a:solidFill>
          <a:latin typeface="Garamond" pitchFamily="18" charset="0"/>
        </a:defRPr>
      </a:lvl3pPr>
      <a:lvl4pPr algn="ctr" rtl="0" eaLnBrk="0" fontAlgn="base" hangingPunct="0">
        <a:spcBef>
          <a:spcPct val="0"/>
        </a:spcBef>
        <a:spcAft>
          <a:spcPct val="0"/>
        </a:spcAft>
        <a:defRPr sz="4000">
          <a:solidFill>
            <a:srgbClr val="336699"/>
          </a:solidFill>
          <a:latin typeface="Garamond" pitchFamily="18" charset="0"/>
        </a:defRPr>
      </a:lvl4pPr>
      <a:lvl5pPr algn="ctr" rtl="0" eaLnBrk="0" fontAlgn="base" hangingPunct="0">
        <a:spcBef>
          <a:spcPct val="0"/>
        </a:spcBef>
        <a:spcAft>
          <a:spcPct val="0"/>
        </a:spcAft>
        <a:defRPr sz="4000">
          <a:solidFill>
            <a:srgbClr val="336699"/>
          </a:solidFill>
          <a:latin typeface="Garamond" pitchFamily="18" charset="0"/>
        </a:defRPr>
      </a:lvl5pPr>
      <a:lvl6pPr marL="457200" algn="ctr" rtl="0" fontAlgn="base">
        <a:spcBef>
          <a:spcPct val="0"/>
        </a:spcBef>
        <a:spcAft>
          <a:spcPct val="0"/>
        </a:spcAft>
        <a:defRPr sz="4000">
          <a:solidFill>
            <a:srgbClr val="336699"/>
          </a:solidFill>
          <a:latin typeface="Garamond" pitchFamily="18" charset="0"/>
        </a:defRPr>
      </a:lvl6pPr>
      <a:lvl7pPr marL="914400" algn="ctr" rtl="0" fontAlgn="base">
        <a:spcBef>
          <a:spcPct val="0"/>
        </a:spcBef>
        <a:spcAft>
          <a:spcPct val="0"/>
        </a:spcAft>
        <a:defRPr sz="4000">
          <a:solidFill>
            <a:srgbClr val="336699"/>
          </a:solidFill>
          <a:latin typeface="Garamond" pitchFamily="18" charset="0"/>
        </a:defRPr>
      </a:lvl7pPr>
      <a:lvl8pPr marL="1371600" algn="ctr" rtl="0" fontAlgn="base">
        <a:spcBef>
          <a:spcPct val="0"/>
        </a:spcBef>
        <a:spcAft>
          <a:spcPct val="0"/>
        </a:spcAft>
        <a:defRPr sz="4000">
          <a:solidFill>
            <a:srgbClr val="336699"/>
          </a:solidFill>
          <a:latin typeface="Garamond" pitchFamily="18" charset="0"/>
        </a:defRPr>
      </a:lvl8pPr>
      <a:lvl9pPr marL="1828800" algn="ctr" rtl="0" fontAlgn="base">
        <a:spcBef>
          <a:spcPct val="0"/>
        </a:spcBef>
        <a:spcAft>
          <a:spcPct val="0"/>
        </a:spcAft>
        <a:defRPr sz="4000">
          <a:solidFill>
            <a:srgbClr val="336699"/>
          </a:solidFill>
          <a:latin typeface="Garamond" pitchFamily="18" charset="0"/>
        </a:defRPr>
      </a:lvl9pPr>
    </p:titleStyle>
    <p:bodyStyle>
      <a:lvl1pPr marL="342900" indent="-342900" algn="l" rtl="0" eaLnBrk="0" fontAlgn="base" hangingPunct="0">
        <a:spcBef>
          <a:spcPct val="20000"/>
        </a:spcBef>
        <a:spcAft>
          <a:spcPct val="0"/>
        </a:spcAft>
        <a:buChar char="•"/>
        <a:defRPr sz="3200">
          <a:solidFill>
            <a:srgbClr val="336699"/>
          </a:solidFill>
          <a:latin typeface="+mn-lt"/>
          <a:ea typeface="+mn-ea"/>
          <a:cs typeface="+mn-cs"/>
        </a:defRPr>
      </a:lvl1pPr>
      <a:lvl2pPr marL="742950" indent="-285750" algn="l" rtl="0" eaLnBrk="0" fontAlgn="base" hangingPunct="0">
        <a:spcBef>
          <a:spcPct val="20000"/>
        </a:spcBef>
        <a:spcAft>
          <a:spcPct val="0"/>
        </a:spcAft>
        <a:buChar char="–"/>
        <a:defRPr sz="2800">
          <a:solidFill>
            <a:srgbClr val="336699"/>
          </a:solidFill>
          <a:latin typeface="+mn-lt"/>
        </a:defRPr>
      </a:lvl2pPr>
      <a:lvl3pPr marL="1143000" indent="-228600" algn="l" rtl="0" eaLnBrk="0" fontAlgn="base" hangingPunct="0">
        <a:spcBef>
          <a:spcPct val="20000"/>
        </a:spcBef>
        <a:spcAft>
          <a:spcPct val="0"/>
        </a:spcAft>
        <a:buChar char="•"/>
        <a:defRPr sz="2400">
          <a:solidFill>
            <a:srgbClr val="336699"/>
          </a:solidFill>
          <a:latin typeface="+mn-lt"/>
        </a:defRPr>
      </a:lvl3pPr>
      <a:lvl4pPr marL="1600200" indent="-228600" algn="l" rtl="0" eaLnBrk="0" fontAlgn="base" hangingPunct="0">
        <a:spcBef>
          <a:spcPct val="20000"/>
        </a:spcBef>
        <a:spcAft>
          <a:spcPct val="0"/>
        </a:spcAft>
        <a:buChar char="–"/>
        <a:defRPr sz="2000">
          <a:solidFill>
            <a:srgbClr val="336699"/>
          </a:solidFill>
          <a:latin typeface="+mn-lt"/>
        </a:defRPr>
      </a:lvl4pPr>
      <a:lvl5pPr marL="2057400" indent="-228600" algn="l" rtl="0" eaLnBrk="0" fontAlgn="base" hangingPunct="0">
        <a:spcBef>
          <a:spcPct val="20000"/>
        </a:spcBef>
        <a:spcAft>
          <a:spcPct val="0"/>
        </a:spcAft>
        <a:buChar char="»"/>
        <a:defRPr sz="2000">
          <a:solidFill>
            <a:srgbClr val="336699"/>
          </a:solidFill>
          <a:latin typeface="+mn-lt"/>
        </a:defRPr>
      </a:lvl5pPr>
      <a:lvl6pPr marL="2514600" indent="-228600" algn="l" rtl="0" fontAlgn="base">
        <a:spcBef>
          <a:spcPct val="20000"/>
        </a:spcBef>
        <a:spcAft>
          <a:spcPct val="0"/>
        </a:spcAft>
        <a:buChar char="»"/>
        <a:defRPr sz="2000">
          <a:solidFill>
            <a:srgbClr val="336699"/>
          </a:solidFill>
          <a:latin typeface="+mn-lt"/>
        </a:defRPr>
      </a:lvl6pPr>
      <a:lvl7pPr marL="2971800" indent="-228600" algn="l" rtl="0" fontAlgn="base">
        <a:spcBef>
          <a:spcPct val="20000"/>
        </a:spcBef>
        <a:spcAft>
          <a:spcPct val="0"/>
        </a:spcAft>
        <a:buChar char="»"/>
        <a:defRPr sz="2000">
          <a:solidFill>
            <a:srgbClr val="336699"/>
          </a:solidFill>
          <a:latin typeface="+mn-lt"/>
        </a:defRPr>
      </a:lvl7pPr>
      <a:lvl8pPr marL="3429000" indent="-228600" algn="l" rtl="0" fontAlgn="base">
        <a:spcBef>
          <a:spcPct val="20000"/>
        </a:spcBef>
        <a:spcAft>
          <a:spcPct val="0"/>
        </a:spcAft>
        <a:buChar char="»"/>
        <a:defRPr sz="2000">
          <a:solidFill>
            <a:srgbClr val="336699"/>
          </a:solidFill>
          <a:latin typeface="+mn-lt"/>
        </a:defRPr>
      </a:lvl8pPr>
      <a:lvl9pPr marL="3886200" indent="-228600" algn="l" rtl="0" fontAlgn="base">
        <a:spcBef>
          <a:spcPct val="20000"/>
        </a:spcBef>
        <a:spcAft>
          <a:spcPct val="0"/>
        </a:spcAft>
        <a:buChar char="»"/>
        <a:defRPr sz="2000">
          <a:solidFill>
            <a:srgbClr val="3366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a:lvl1pPr>
          </a:lstStyle>
          <a:p>
            <a:pPr fontAlgn="base">
              <a:spcBef>
                <a:spcPct val="0"/>
              </a:spcBef>
              <a:spcAft>
                <a:spcPct val="0"/>
              </a:spcAft>
              <a:defRPr/>
            </a:pPr>
            <a:fld id="{6EADBD90-C15D-4801-9ACB-AD5A86A0BDF7}"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pic>
        <p:nvPicPr>
          <p:cNvPr id="1031" name="Picture 10" descr="banne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136525"/>
            <a:ext cx="1219200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32" name="Group 11"/>
          <p:cNvGrpSpPr>
            <a:grpSpLocks/>
          </p:cNvGrpSpPr>
          <p:nvPr userDrawn="1"/>
        </p:nvGrpSpPr>
        <p:grpSpPr bwMode="auto">
          <a:xfrm>
            <a:off x="0" y="6324600"/>
            <a:ext cx="12192000" cy="204788"/>
            <a:chOff x="0" y="3984"/>
            <a:chExt cx="5760" cy="129"/>
          </a:xfrm>
        </p:grpSpPr>
        <p:pic>
          <p:nvPicPr>
            <p:cNvPr id="1033" name="Picture 12" descr="banne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312" y="3984"/>
              <a:ext cx="2448"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3" descr="banne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3984"/>
              <a:ext cx="2448"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14" descr="banne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082" y="3984"/>
              <a:ext cx="2448"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001453189"/>
      </p:ext>
    </p:extLst>
  </p:cSld>
  <p:clrMap bg1="lt1" tx1="dk1" bg2="lt2" tx2="dk2" accent1="accent1" accent2="accent2" accent3="accent3" accent4="accent4" accent5="accent5" accent6="accent6" hlink="hlink" folHlink="folHlink"/>
  <p:sldLayoutIdLst>
    <p:sldLayoutId id="2147483856" r:id="rId1"/>
    <p:sldLayoutId id="2147483857" r:id="rId2"/>
    <p:sldLayoutId id="2147483858" r:id="rId3"/>
    <p:sldLayoutId id="2147483859" r:id="rId4"/>
    <p:sldLayoutId id="2147483860" r:id="rId5"/>
    <p:sldLayoutId id="2147483861" r:id="rId6"/>
    <p:sldLayoutId id="2147483862" r:id="rId7"/>
    <p:sldLayoutId id="2147483863" r:id="rId8"/>
    <p:sldLayoutId id="2147483864" r:id="rId9"/>
    <p:sldLayoutId id="2147483865" r:id="rId10"/>
    <p:sldLayoutId id="2147483866" r:id="rId11"/>
    <p:sldLayoutId id="2147483867" r:id="rId12"/>
  </p:sldLayoutIdLst>
  <p:txStyles>
    <p:titleStyle>
      <a:lvl1pPr algn="ctr" rtl="0" eaLnBrk="0" fontAlgn="base" hangingPunct="0">
        <a:spcBef>
          <a:spcPct val="0"/>
        </a:spcBef>
        <a:spcAft>
          <a:spcPct val="0"/>
        </a:spcAft>
        <a:defRPr sz="4000">
          <a:solidFill>
            <a:srgbClr val="336699"/>
          </a:solidFill>
          <a:latin typeface="+mj-lt"/>
          <a:ea typeface="+mj-ea"/>
          <a:cs typeface="+mj-cs"/>
        </a:defRPr>
      </a:lvl1pPr>
      <a:lvl2pPr algn="ctr" rtl="0" eaLnBrk="0" fontAlgn="base" hangingPunct="0">
        <a:spcBef>
          <a:spcPct val="0"/>
        </a:spcBef>
        <a:spcAft>
          <a:spcPct val="0"/>
        </a:spcAft>
        <a:defRPr sz="4000">
          <a:solidFill>
            <a:srgbClr val="336699"/>
          </a:solidFill>
          <a:latin typeface="Garamond" pitchFamily="18" charset="0"/>
        </a:defRPr>
      </a:lvl2pPr>
      <a:lvl3pPr algn="ctr" rtl="0" eaLnBrk="0" fontAlgn="base" hangingPunct="0">
        <a:spcBef>
          <a:spcPct val="0"/>
        </a:spcBef>
        <a:spcAft>
          <a:spcPct val="0"/>
        </a:spcAft>
        <a:defRPr sz="4000">
          <a:solidFill>
            <a:srgbClr val="336699"/>
          </a:solidFill>
          <a:latin typeface="Garamond" pitchFamily="18" charset="0"/>
        </a:defRPr>
      </a:lvl3pPr>
      <a:lvl4pPr algn="ctr" rtl="0" eaLnBrk="0" fontAlgn="base" hangingPunct="0">
        <a:spcBef>
          <a:spcPct val="0"/>
        </a:spcBef>
        <a:spcAft>
          <a:spcPct val="0"/>
        </a:spcAft>
        <a:defRPr sz="4000">
          <a:solidFill>
            <a:srgbClr val="336699"/>
          </a:solidFill>
          <a:latin typeface="Garamond" pitchFamily="18" charset="0"/>
        </a:defRPr>
      </a:lvl4pPr>
      <a:lvl5pPr algn="ctr" rtl="0" eaLnBrk="0" fontAlgn="base" hangingPunct="0">
        <a:spcBef>
          <a:spcPct val="0"/>
        </a:spcBef>
        <a:spcAft>
          <a:spcPct val="0"/>
        </a:spcAft>
        <a:defRPr sz="4000">
          <a:solidFill>
            <a:srgbClr val="336699"/>
          </a:solidFill>
          <a:latin typeface="Garamond" pitchFamily="18" charset="0"/>
        </a:defRPr>
      </a:lvl5pPr>
      <a:lvl6pPr marL="457200" algn="ctr" rtl="0" fontAlgn="base">
        <a:spcBef>
          <a:spcPct val="0"/>
        </a:spcBef>
        <a:spcAft>
          <a:spcPct val="0"/>
        </a:spcAft>
        <a:defRPr sz="4000">
          <a:solidFill>
            <a:srgbClr val="336699"/>
          </a:solidFill>
          <a:latin typeface="Garamond" pitchFamily="18" charset="0"/>
        </a:defRPr>
      </a:lvl6pPr>
      <a:lvl7pPr marL="914400" algn="ctr" rtl="0" fontAlgn="base">
        <a:spcBef>
          <a:spcPct val="0"/>
        </a:spcBef>
        <a:spcAft>
          <a:spcPct val="0"/>
        </a:spcAft>
        <a:defRPr sz="4000">
          <a:solidFill>
            <a:srgbClr val="336699"/>
          </a:solidFill>
          <a:latin typeface="Garamond" pitchFamily="18" charset="0"/>
        </a:defRPr>
      </a:lvl7pPr>
      <a:lvl8pPr marL="1371600" algn="ctr" rtl="0" fontAlgn="base">
        <a:spcBef>
          <a:spcPct val="0"/>
        </a:spcBef>
        <a:spcAft>
          <a:spcPct val="0"/>
        </a:spcAft>
        <a:defRPr sz="4000">
          <a:solidFill>
            <a:srgbClr val="336699"/>
          </a:solidFill>
          <a:latin typeface="Garamond" pitchFamily="18" charset="0"/>
        </a:defRPr>
      </a:lvl8pPr>
      <a:lvl9pPr marL="1828800" algn="ctr" rtl="0" fontAlgn="base">
        <a:spcBef>
          <a:spcPct val="0"/>
        </a:spcBef>
        <a:spcAft>
          <a:spcPct val="0"/>
        </a:spcAft>
        <a:defRPr sz="4000">
          <a:solidFill>
            <a:srgbClr val="336699"/>
          </a:solidFill>
          <a:latin typeface="Garamond" pitchFamily="18" charset="0"/>
        </a:defRPr>
      </a:lvl9pPr>
    </p:titleStyle>
    <p:bodyStyle>
      <a:lvl1pPr marL="342900" indent="-342900" algn="l" rtl="0" eaLnBrk="0" fontAlgn="base" hangingPunct="0">
        <a:spcBef>
          <a:spcPct val="20000"/>
        </a:spcBef>
        <a:spcAft>
          <a:spcPct val="0"/>
        </a:spcAft>
        <a:buChar char="•"/>
        <a:defRPr sz="3200">
          <a:solidFill>
            <a:srgbClr val="336699"/>
          </a:solidFill>
          <a:latin typeface="+mn-lt"/>
          <a:ea typeface="+mn-ea"/>
          <a:cs typeface="+mn-cs"/>
        </a:defRPr>
      </a:lvl1pPr>
      <a:lvl2pPr marL="742950" indent="-285750" algn="l" rtl="0" eaLnBrk="0" fontAlgn="base" hangingPunct="0">
        <a:spcBef>
          <a:spcPct val="20000"/>
        </a:spcBef>
        <a:spcAft>
          <a:spcPct val="0"/>
        </a:spcAft>
        <a:buChar char="–"/>
        <a:defRPr sz="2800">
          <a:solidFill>
            <a:srgbClr val="336699"/>
          </a:solidFill>
          <a:latin typeface="+mn-lt"/>
        </a:defRPr>
      </a:lvl2pPr>
      <a:lvl3pPr marL="1143000" indent="-228600" algn="l" rtl="0" eaLnBrk="0" fontAlgn="base" hangingPunct="0">
        <a:spcBef>
          <a:spcPct val="20000"/>
        </a:spcBef>
        <a:spcAft>
          <a:spcPct val="0"/>
        </a:spcAft>
        <a:buChar char="•"/>
        <a:defRPr sz="2400">
          <a:solidFill>
            <a:srgbClr val="336699"/>
          </a:solidFill>
          <a:latin typeface="+mn-lt"/>
        </a:defRPr>
      </a:lvl3pPr>
      <a:lvl4pPr marL="1600200" indent="-228600" algn="l" rtl="0" eaLnBrk="0" fontAlgn="base" hangingPunct="0">
        <a:spcBef>
          <a:spcPct val="20000"/>
        </a:spcBef>
        <a:spcAft>
          <a:spcPct val="0"/>
        </a:spcAft>
        <a:buChar char="–"/>
        <a:defRPr sz="2000">
          <a:solidFill>
            <a:srgbClr val="336699"/>
          </a:solidFill>
          <a:latin typeface="+mn-lt"/>
        </a:defRPr>
      </a:lvl4pPr>
      <a:lvl5pPr marL="2057400" indent="-228600" algn="l" rtl="0" eaLnBrk="0" fontAlgn="base" hangingPunct="0">
        <a:spcBef>
          <a:spcPct val="20000"/>
        </a:spcBef>
        <a:spcAft>
          <a:spcPct val="0"/>
        </a:spcAft>
        <a:buChar char="»"/>
        <a:defRPr sz="2000">
          <a:solidFill>
            <a:srgbClr val="336699"/>
          </a:solidFill>
          <a:latin typeface="+mn-lt"/>
        </a:defRPr>
      </a:lvl5pPr>
      <a:lvl6pPr marL="2514600" indent="-228600" algn="l" rtl="0" fontAlgn="base">
        <a:spcBef>
          <a:spcPct val="20000"/>
        </a:spcBef>
        <a:spcAft>
          <a:spcPct val="0"/>
        </a:spcAft>
        <a:buChar char="»"/>
        <a:defRPr sz="2000">
          <a:solidFill>
            <a:srgbClr val="336699"/>
          </a:solidFill>
          <a:latin typeface="+mn-lt"/>
        </a:defRPr>
      </a:lvl6pPr>
      <a:lvl7pPr marL="2971800" indent="-228600" algn="l" rtl="0" fontAlgn="base">
        <a:spcBef>
          <a:spcPct val="20000"/>
        </a:spcBef>
        <a:spcAft>
          <a:spcPct val="0"/>
        </a:spcAft>
        <a:buChar char="»"/>
        <a:defRPr sz="2000">
          <a:solidFill>
            <a:srgbClr val="336699"/>
          </a:solidFill>
          <a:latin typeface="+mn-lt"/>
        </a:defRPr>
      </a:lvl7pPr>
      <a:lvl8pPr marL="3429000" indent="-228600" algn="l" rtl="0" fontAlgn="base">
        <a:spcBef>
          <a:spcPct val="20000"/>
        </a:spcBef>
        <a:spcAft>
          <a:spcPct val="0"/>
        </a:spcAft>
        <a:buChar char="»"/>
        <a:defRPr sz="2000">
          <a:solidFill>
            <a:srgbClr val="336699"/>
          </a:solidFill>
          <a:latin typeface="+mn-lt"/>
        </a:defRPr>
      </a:lvl8pPr>
      <a:lvl9pPr marL="3886200" indent="-228600" algn="l" rtl="0" fontAlgn="base">
        <a:spcBef>
          <a:spcPct val="20000"/>
        </a:spcBef>
        <a:spcAft>
          <a:spcPct val="0"/>
        </a:spcAft>
        <a:buChar char="»"/>
        <a:defRPr sz="2000">
          <a:solidFill>
            <a:srgbClr val="3366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a:lvl1pPr>
          </a:lstStyle>
          <a:p>
            <a:pPr fontAlgn="base">
              <a:spcBef>
                <a:spcPct val="0"/>
              </a:spcBef>
              <a:spcAft>
                <a:spcPct val="0"/>
              </a:spcAft>
              <a:defRPr/>
            </a:pPr>
            <a:fld id="{6EADBD90-C15D-4801-9ACB-AD5A86A0BDF7}"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pic>
        <p:nvPicPr>
          <p:cNvPr id="1031" name="Picture 10" descr="banne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136525"/>
            <a:ext cx="1219200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32" name="Group 11"/>
          <p:cNvGrpSpPr>
            <a:grpSpLocks/>
          </p:cNvGrpSpPr>
          <p:nvPr userDrawn="1"/>
        </p:nvGrpSpPr>
        <p:grpSpPr bwMode="auto">
          <a:xfrm>
            <a:off x="0" y="6324600"/>
            <a:ext cx="12192000" cy="204788"/>
            <a:chOff x="0" y="3984"/>
            <a:chExt cx="5760" cy="129"/>
          </a:xfrm>
        </p:grpSpPr>
        <p:pic>
          <p:nvPicPr>
            <p:cNvPr id="1033" name="Picture 12" descr="banne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312" y="3984"/>
              <a:ext cx="2448"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3" descr="banne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3984"/>
              <a:ext cx="2448"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14" descr="banne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082" y="3984"/>
              <a:ext cx="2448"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163327569"/>
      </p:ext>
    </p:extLst>
  </p:cSld>
  <p:clrMap bg1="lt1" tx1="dk1" bg2="lt2" tx2="dk2" accent1="accent1" accent2="accent2" accent3="accent3" accent4="accent4" accent5="accent5" accent6="accent6" hlink="hlink" folHlink="folHlink"/>
  <p:sldLayoutIdLst>
    <p:sldLayoutId id="2147483869" r:id="rId1"/>
    <p:sldLayoutId id="2147483870" r:id="rId2"/>
    <p:sldLayoutId id="2147483871" r:id="rId3"/>
    <p:sldLayoutId id="2147483872" r:id="rId4"/>
    <p:sldLayoutId id="2147483873" r:id="rId5"/>
    <p:sldLayoutId id="2147483874" r:id="rId6"/>
    <p:sldLayoutId id="2147483875" r:id="rId7"/>
    <p:sldLayoutId id="2147483876" r:id="rId8"/>
    <p:sldLayoutId id="2147483877" r:id="rId9"/>
    <p:sldLayoutId id="2147483878" r:id="rId10"/>
    <p:sldLayoutId id="2147483879" r:id="rId11"/>
    <p:sldLayoutId id="2147483880" r:id="rId12"/>
  </p:sldLayoutIdLst>
  <p:txStyles>
    <p:titleStyle>
      <a:lvl1pPr algn="ctr" rtl="0" eaLnBrk="0" fontAlgn="base" hangingPunct="0">
        <a:spcBef>
          <a:spcPct val="0"/>
        </a:spcBef>
        <a:spcAft>
          <a:spcPct val="0"/>
        </a:spcAft>
        <a:defRPr sz="4000">
          <a:solidFill>
            <a:srgbClr val="336699"/>
          </a:solidFill>
          <a:latin typeface="+mj-lt"/>
          <a:ea typeface="+mj-ea"/>
          <a:cs typeface="+mj-cs"/>
        </a:defRPr>
      </a:lvl1pPr>
      <a:lvl2pPr algn="ctr" rtl="0" eaLnBrk="0" fontAlgn="base" hangingPunct="0">
        <a:spcBef>
          <a:spcPct val="0"/>
        </a:spcBef>
        <a:spcAft>
          <a:spcPct val="0"/>
        </a:spcAft>
        <a:defRPr sz="4000">
          <a:solidFill>
            <a:srgbClr val="336699"/>
          </a:solidFill>
          <a:latin typeface="Garamond" pitchFamily="18" charset="0"/>
        </a:defRPr>
      </a:lvl2pPr>
      <a:lvl3pPr algn="ctr" rtl="0" eaLnBrk="0" fontAlgn="base" hangingPunct="0">
        <a:spcBef>
          <a:spcPct val="0"/>
        </a:spcBef>
        <a:spcAft>
          <a:spcPct val="0"/>
        </a:spcAft>
        <a:defRPr sz="4000">
          <a:solidFill>
            <a:srgbClr val="336699"/>
          </a:solidFill>
          <a:latin typeface="Garamond" pitchFamily="18" charset="0"/>
        </a:defRPr>
      </a:lvl3pPr>
      <a:lvl4pPr algn="ctr" rtl="0" eaLnBrk="0" fontAlgn="base" hangingPunct="0">
        <a:spcBef>
          <a:spcPct val="0"/>
        </a:spcBef>
        <a:spcAft>
          <a:spcPct val="0"/>
        </a:spcAft>
        <a:defRPr sz="4000">
          <a:solidFill>
            <a:srgbClr val="336699"/>
          </a:solidFill>
          <a:latin typeface="Garamond" pitchFamily="18" charset="0"/>
        </a:defRPr>
      </a:lvl4pPr>
      <a:lvl5pPr algn="ctr" rtl="0" eaLnBrk="0" fontAlgn="base" hangingPunct="0">
        <a:spcBef>
          <a:spcPct val="0"/>
        </a:spcBef>
        <a:spcAft>
          <a:spcPct val="0"/>
        </a:spcAft>
        <a:defRPr sz="4000">
          <a:solidFill>
            <a:srgbClr val="336699"/>
          </a:solidFill>
          <a:latin typeface="Garamond" pitchFamily="18" charset="0"/>
        </a:defRPr>
      </a:lvl5pPr>
      <a:lvl6pPr marL="457200" algn="ctr" rtl="0" fontAlgn="base">
        <a:spcBef>
          <a:spcPct val="0"/>
        </a:spcBef>
        <a:spcAft>
          <a:spcPct val="0"/>
        </a:spcAft>
        <a:defRPr sz="4000">
          <a:solidFill>
            <a:srgbClr val="336699"/>
          </a:solidFill>
          <a:latin typeface="Garamond" pitchFamily="18" charset="0"/>
        </a:defRPr>
      </a:lvl6pPr>
      <a:lvl7pPr marL="914400" algn="ctr" rtl="0" fontAlgn="base">
        <a:spcBef>
          <a:spcPct val="0"/>
        </a:spcBef>
        <a:spcAft>
          <a:spcPct val="0"/>
        </a:spcAft>
        <a:defRPr sz="4000">
          <a:solidFill>
            <a:srgbClr val="336699"/>
          </a:solidFill>
          <a:latin typeface="Garamond" pitchFamily="18" charset="0"/>
        </a:defRPr>
      </a:lvl7pPr>
      <a:lvl8pPr marL="1371600" algn="ctr" rtl="0" fontAlgn="base">
        <a:spcBef>
          <a:spcPct val="0"/>
        </a:spcBef>
        <a:spcAft>
          <a:spcPct val="0"/>
        </a:spcAft>
        <a:defRPr sz="4000">
          <a:solidFill>
            <a:srgbClr val="336699"/>
          </a:solidFill>
          <a:latin typeface="Garamond" pitchFamily="18" charset="0"/>
        </a:defRPr>
      </a:lvl8pPr>
      <a:lvl9pPr marL="1828800" algn="ctr" rtl="0" fontAlgn="base">
        <a:spcBef>
          <a:spcPct val="0"/>
        </a:spcBef>
        <a:spcAft>
          <a:spcPct val="0"/>
        </a:spcAft>
        <a:defRPr sz="4000">
          <a:solidFill>
            <a:srgbClr val="336699"/>
          </a:solidFill>
          <a:latin typeface="Garamond" pitchFamily="18" charset="0"/>
        </a:defRPr>
      </a:lvl9pPr>
    </p:titleStyle>
    <p:bodyStyle>
      <a:lvl1pPr marL="342900" indent="-342900" algn="l" rtl="0" eaLnBrk="0" fontAlgn="base" hangingPunct="0">
        <a:spcBef>
          <a:spcPct val="20000"/>
        </a:spcBef>
        <a:spcAft>
          <a:spcPct val="0"/>
        </a:spcAft>
        <a:buChar char="•"/>
        <a:defRPr sz="3200">
          <a:solidFill>
            <a:srgbClr val="336699"/>
          </a:solidFill>
          <a:latin typeface="+mn-lt"/>
          <a:ea typeface="+mn-ea"/>
          <a:cs typeface="+mn-cs"/>
        </a:defRPr>
      </a:lvl1pPr>
      <a:lvl2pPr marL="742950" indent="-285750" algn="l" rtl="0" eaLnBrk="0" fontAlgn="base" hangingPunct="0">
        <a:spcBef>
          <a:spcPct val="20000"/>
        </a:spcBef>
        <a:spcAft>
          <a:spcPct val="0"/>
        </a:spcAft>
        <a:buChar char="–"/>
        <a:defRPr sz="2800">
          <a:solidFill>
            <a:srgbClr val="336699"/>
          </a:solidFill>
          <a:latin typeface="+mn-lt"/>
        </a:defRPr>
      </a:lvl2pPr>
      <a:lvl3pPr marL="1143000" indent="-228600" algn="l" rtl="0" eaLnBrk="0" fontAlgn="base" hangingPunct="0">
        <a:spcBef>
          <a:spcPct val="20000"/>
        </a:spcBef>
        <a:spcAft>
          <a:spcPct val="0"/>
        </a:spcAft>
        <a:buChar char="•"/>
        <a:defRPr sz="2400">
          <a:solidFill>
            <a:srgbClr val="336699"/>
          </a:solidFill>
          <a:latin typeface="+mn-lt"/>
        </a:defRPr>
      </a:lvl3pPr>
      <a:lvl4pPr marL="1600200" indent="-228600" algn="l" rtl="0" eaLnBrk="0" fontAlgn="base" hangingPunct="0">
        <a:spcBef>
          <a:spcPct val="20000"/>
        </a:spcBef>
        <a:spcAft>
          <a:spcPct val="0"/>
        </a:spcAft>
        <a:buChar char="–"/>
        <a:defRPr sz="2000">
          <a:solidFill>
            <a:srgbClr val="336699"/>
          </a:solidFill>
          <a:latin typeface="+mn-lt"/>
        </a:defRPr>
      </a:lvl4pPr>
      <a:lvl5pPr marL="2057400" indent="-228600" algn="l" rtl="0" eaLnBrk="0" fontAlgn="base" hangingPunct="0">
        <a:spcBef>
          <a:spcPct val="20000"/>
        </a:spcBef>
        <a:spcAft>
          <a:spcPct val="0"/>
        </a:spcAft>
        <a:buChar char="»"/>
        <a:defRPr sz="2000">
          <a:solidFill>
            <a:srgbClr val="336699"/>
          </a:solidFill>
          <a:latin typeface="+mn-lt"/>
        </a:defRPr>
      </a:lvl5pPr>
      <a:lvl6pPr marL="2514600" indent="-228600" algn="l" rtl="0" fontAlgn="base">
        <a:spcBef>
          <a:spcPct val="20000"/>
        </a:spcBef>
        <a:spcAft>
          <a:spcPct val="0"/>
        </a:spcAft>
        <a:buChar char="»"/>
        <a:defRPr sz="2000">
          <a:solidFill>
            <a:srgbClr val="336699"/>
          </a:solidFill>
          <a:latin typeface="+mn-lt"/>
        </a:defRPr>
      </a:lvl6pPr>
      <a:lvl7pPr marL="2971800" indent="-228600" algn="l" rtl="0" fontAlgn="base">
        <a:spcBef>
          <a:spcPct val="20000"/>
        </a:spcBef>
        <a:spcAft>
          <a:spcPct val="0"/>
        </a:spcAft>
        <a:buChar char="»"/>
        <a:defRPr sz="2000">
          <a:solidFill>
            <a:srgbClr val="336699"/>
          </a:solidFill>
          <a:latin typeface="+mn-lt"/>
        </a:defRPr>
      </a:lvl7pPr>
      <a:lvl8pPr marL="3429000" indent="-228600" algn="l" rtl="0" fontAlgn="base">
        <a:spcBef>
          <a:spcPct val="20000"/>
        </a:spcBef>
        <a:spcAft>
          <a:spcPct val="0"/>
        </a:spcAft>
        <a:buChar char="»"/>
        <a:defRPr sz="2000">
          <a:solidFill>
            <a:srgbClr val="336699"/>
          </a:solidFill>
          <a:latin typeface="+mn-lt"/>
        </a:defRPr>
      </a:lvl8pPr>
      <a:lvl9pPr marL="3886200" indent="-228600" algn="l" rtl="0" fontAlgn="base">
        <a:spcBef>
          <a:spcPct val="20000"/>
        </a:spcBef>
        <a:spcAft>
          <a:spcPct val="0"/>
        </a:spcAft>
        <a:buChar char="»"/>
        <a:defRPr sz="2000">
          <a:solidFill>
            <a:srgbClr val="3366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a:lvl1pPr>
          </a:lstStyle>
          <a:p>
            <a:pPr fontAlgn="base">
              <a:spcBef>
                <a:spcPct val="0"/>
              </a:spcBef>
              <a:spcAft>
                <a:spcPct val="0"/>
              </a:spcAft>
              <a:defRPr/>
            </a:pPr>
            <a:fld id="{6EADBD90-C15D-4801-9ACB-AD5A86A0BDF7}"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pic>
        <p:nvPicPr>
          <p:cNvPr id="1031" name="Picture 10" descr="banne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136525"/>
            <a:ext cx="1219200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32" name="Group 11"/>
          <p:cNvGrpSpPr>
            <a:grpSpLocks/>
          </p:cNvGrpSpPr>
          <p:nvPr userDrawn="1"/>
        </p:nvGrpSpPr>
        <p:grpSpPr bwMode="auto">
          <a:xfrm>
            <a:off x="0" y="6324600"/>
            <a:ext cx="12192000" cy="204788"/>
            <a:chOff x="0" y="3984"/>
            <a:chExt cx="5760" cy="129"/>
          </a:xfrm>
        </p:grpSpPr>
        <p:pic>
          <p:nvPicPr>
            <p:cNvPr id="1033" name="Picture 12" descr="banne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312" y="3984"/>
              <a:ext cx="2448"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3" descr="banne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3984"/>
              <a:ext cx="2448"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14" descr="banne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082" y="3984"/>
              <a:ext cx="2448"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569930572"/>
      </p:ext>
    </p:extLst>
  </p:cSld>
  <p:clrMap bg1="lt1" tx1="dk1" bg2="lt2" tx2="dk2" accent1="accent1" accent2="accent2" accent3="accent3" accent4="accent4" accent5="accent5" accent6="accent6" hlink="hlink" folHlink="folHlink"/>
  <p:sldLayoutIdLst>
    <p:sldLayoutId id="2147483882" r:id="rId1"/>
    <p:sldLayoutId id="2147483883" r:id="rId2"/>
    <p:sldLayoutId id="2147483884" r:id="rId3"/>
    <p:sldLayoutId id="2147483885" r:id="rId4"/>
    <p:sldLayoutId id="2147483886" r:id="rId5"/>
    <p:sldLayoutId id="2147483887" r:id="rId6"/>
    <p:sldLayoutId id="2147483888" r:id="rId7"/>
    <p:sldLayoutId id="2147483889" r:id="rId8"/>
    <p:sldLayoutId id="2147483890" r:id="rId9"/>
    <p:sldLayoutId id="2147483891" r:id="rId10"/>
    <p:sldLayoutId id="2147483892" r:id="rId11"/>
    <p:sldLayoutId id="2147483893" r:id="rId12"/>
  </p:sldLayoutIdLst>
  <p:txStyles>
    <p:titleStyle>
      <a:lvl1pPr algn="ctr" rtl="0" eaLnBrk="0" fontAlgn="base" hangingPunct="0">
        <a:spcBef>
          <a:spcPct val="0"/>
        </a:spcBef>
        <a:spcAft>
          <a:spcPct val="0"/>
        </a:spcAft>
        <a:defRPr sz="4000">
          <a:solidFill>
            <a:srgbClr val="336699"/>
          </a:solidFill>
          <a:latin typeface="+mj-lt"/>
          <a:ea typeface="+mj-ea"/>
          <a:cs typeface="+mj-cs"/>
        </a:defRPr>
      </a:lvl1pPr>
      <a:lvl2pPr algn="ctr" rtl="0" eaLnBrk="0" fontAlgn="base" hangingPunct="0">
        <a:spcBef>
          <a:spcPct val="0"/>
        </a:spcBef>
        <a:spcAft>
          <a:spcPct val="0"/>
        </a:spcAft>
        <a:defRPr sz="4000">
          <a:solidFill>
            <a:srgbClr val="336699"/>
          </a:solidFill>
          <a:latin typeface="Garamond" pitchFamily="18" charset="0"/>
        </a:defRPr>
      </a:lvl2pPr>
      <a:lvl3pPr algn="ctr" rtl="0" eaLnBrk="0" fontAlgn="base" hangingPunct="0">
        <a:spcBef>
          <a:spcPct val="0"/>
        </a:spcBef>
        <a:spcAft>
          <a:spcPct val="0"/>
        </a:spcAft>
        <a:defRPr sz="4000">
          <a:solidFill>
            <a:srgbClr val="336699"/>
          </a:solidFill>
          <a:latin typeface="Garamond" pitchFamily="18" charset="0"/>
        </a:defRPr>
      </a:lvl3pPr>
      <a:lvl4pPr algn="ctr" rtl="0" eaLnBrk="0" fontAlgn="base" hangingPunct="0">
        <a:spcBef>
          <a:spcPct val="0"/>
        </a:spcBef>
        <a:spcAft>
          <a:spcPct val="0"/>
        </a:spcAft>
        <a:defRPr sz="4000">
          <a:solidFill>
            <a:srgbClr val="336699"/>
          </a:solidFill>
          <a:latin typeface="Garamond" pitchFamily="18" charset="0"/>
        </a:defRPr>
      </a:lvl4pPr>
      <a:lvl5pPr algn="ctr" rtl="0" eaLnBrk="0" fontAlgn="base" hangingPunct="0">
        <a:spcBef>
          <a:spcPct val="0"/>
        </a:spcBef>
        <a:spcAft>
          <a:spcPct val="0"/>
        </a:spcAft>
        <a:defRPr sz="4000">
          <a:solidFill>
            <a:srgbClr val="336699"/>
          </a:solidFill>
          <a:latin typeface="Garamond" pitchFamily="18" charset="0"/>
        </a:defRPr>
      </a:lvl5pPr>
      <a:lvl6pPr marL="457200" algn="ctr" rtl="0" fontAlgn="base">
        <a:spcBef>
          <a:spcPct val="0"/>
        </a:spcBef>
        <a:spcAft>
          <a:spcPct val="0"/>
        </a:spcAft>
        <a:defRPr sz="4000">
          <a:solidFill>
            <a:srgbClr val="336699"/>
          </a:solidFill>
          <a:latin typeface="Garamond" pitchFamily="18" charset="0"/>
        </a:defRPr>
      </a:lvl6pPr>
      <a:lvl7pPr marL="914400" algn="ctr" rtl="0" fontAlgn="base">
        <a:spcBef>
          <a:spcPct val="0"/>
        </a:spcBef>
        <a:spcAft>
          <a:spcPct val="0"/>
        </a:spcAft>
        <a:defRPr sz="4000">
          <a:solidFill>
            <a:srgbClr val="336699"/>
          </a:solidFill>
          <a:latin typeface="Garamond" pitchFamily="18" charset="0"/>
        </a:defRPr>
      </a:lvl7pPr>
      <a:lvl8pPr marL="1371600" algn="ctr" rtl="0" fontAlgn="base">
        <a:spcBef>
          <a:spcPct val="0"/>
        </a:spcBef>
        <a:spcAft>
          <a:spcPct val="0"/>
        </a:spcAft>
        <a:defRPr sz="4000">
          <a:solidFill>
            <a:srgbClr val="336699"/>
          </a:solidFill>
          <a:latin typeface="Garamond" pitchFamily="18" charset="0"/>
        </a:defRPr>
      </a:lvl8pPr>
      <a:lvl9pPr marL="1828800" algn="ctr" rtl="0" fontAlgn="base">
        <a:spcBef>
          <a:spcPct val="0"/>
        </a:spcBef>
        <a:spcAft>
          <a:spcPct val="0"/>
        </a:spcAft>
        <a:defRPr sz="4000">
          <a:solidFill>
            <a:srgbClr val="336699"/>
          </a:solidFill>
          <a:latin typeface="Garamond" pitchFamily="18" charset="0"/>
        </a:defRPr>
      </a:lvl9pPr>
    </p:titleStyle>
    <p:bodyStyle>
      <a:lvl1pPr marL="342900" indent="-342900" algn="l" rtl="0" eaLnBrk="0" fontAlgn="base" hangingPunct="0">
        <a:spcBef>
          <a:spcPct val="20000"/>
        </a:spcBef>
        <a:spcAft>
          <a:spcPct val="0"/>
        </a:spcAft>
        <a:buChar char="•"/>
        <a:defRPr sz="3200">
          <a:solidFill>
            <a:srgbClr val="336699"/>
          </a:solidFill>
          <a:latin typeface="+mn-lt"/>
          <a:ea typeface="+mn-ea"/>
          <a:cs typeface="+mn-cs"/>
        </a:defRPr>
      </a:lvl1pPr>
      <a:lvl2pPr marL="742950" indent="-285750" algn="l" rtl="0" eaLnBrk="0" fontAlgn="base" hangingPunct="0">
        <a:spcBef>
          <a:spcPct val="20000"/>
        </a:spcBef>
        <a:spcAft>
          <a:spcPct val="0"/>
        </a:spcAft>
        <a:buChar char="–"/>
        <a:defRPr sz="2800">
          <a:solidFill>
            <a:srgbClr val="336699"/>
          </a:solidFill>
          <a:latin typeface="+mn-lt"/>
        </a:defRPr>
      </a:lvl2pPr>
      <a:lvl3pPr marL="1143000" indent="-228600" algn="l" rtl="0" eaLnBrk="0" fontAlgn="base" hangingPunct="0">
        <a:spcBef>
          <a:spcPct val="20000"/>
        </a:spcBef>
        <a:spcAft>
          <a:spcPct val="0"/>
        </a:spcAft>
        <a:buChar char="•"/>
        <a:defRPr sz="2400">
          <a:solidFill>
            <a:srgbClr val="336699"/>
          </a:solidFill>
          <a:latin typeface="+mn-lt"/>
        </a:defRPr>
      </a:lvl3pPr>
      <a:lvl4pPr marL="1600200" indent="-228600" algn="l" rtl="0" eaLnBrk="0" fontAlgn="base" hangingPunct="0">
        <a:spcBef>
          <a:spcPct val="20000"/>
        </a:spcBef>
        <a:spcAft>
          <a:spcPct val="0"/>
        </a:spcAft>
        <a:buChar char="–"/>
        <a:defRPr sz="2000">
          <a:solidFill>
            <a:srgbClr val="336699"/>
          </a:solidFill>
          <a:latin typeface="+mn-lt"/>
        </a:defRPr>
      </a:lvl4pPr>
      <a:lvl5pPr marL="2057400" indent="-228600" algn="l" rtl="0" eaLnBrk="0" fontAlgn="base" hangingPunct="0">
        <a:spcBef>
          <a:spcPct val="20000"/>
        </a:spcBef>
        <a:spcAft>
          <a:spcPct val="0"/>
        </a:spcAft>
        <a:buChar char="»"/>
        <a:defRPr sz="2000">
          <a:solidFill>
            <a:srgbClr val="336699"/>
          </a:solidFill>
          <a:latin typeface="+mn-lt"/>
        </a:defRPr>
      </a:lvl5pPr>
      <a:lvl6pPr marL="2514600" indent="-228600" algn="l" rtl="0" fontAlgn="base">
        <a:spcBef>
          <a:spcPct val="20000"/>
        </a:spcBef>
        <a:spcAft>
          <a:spcPct val="0"/>
        </a:spcAft>
        <a:buChar char="»"/>
        <a:defRPr sz="2000">
          <a:solidFill>
            <a:srgbClr val="336699"/>
          </a:solidFill>
          <a:latin typeface="+mn-lt"/>
        </a:defRPr>
      </a:lvl6pPr>
      <a:lvl7pPr marL="2971800" indent="-228600" algn="l" rtl="0" fontAlgn="base">
        <a:spcBef>
          <a:spcPct val="20000"/>
        </a:spcBef>
        <a:spcAft>
          <a:spcPct val="0"/>
        </a:spcAft>
        <a:buChar char="»"/>
        <a:defRPr sz="2000">
          <a:solidFill>
            <a:srgbClr val="336699"/>
          </a:solidFill>
          <a:latin typeface="+mn-lt"/>
        </a:defRPr>
      </a:lvl7pPr>
      <a:lvl8pPr marL="3429000" indent="-228600" algn="l" rtl="0" fontAlgn="base">
        <a:spcBef>
          <a:spcPct val="20000"/>
        </a:spcBef>
        <a:spcAft>
          <a:spcPct val="0"/>
        </a:spcAft>
        <a:buChar char="»"/>
        <a:defRPr sz="2000">
          <a:solidFill>
            <a:srgbClr val="336699"/>
          </a:solidFill>
          <a:latin typeface="+mn-lt"/>
        </a:defRPr>
      </a:lvl8pPr>
      <a:lvl9pPr marL="3886200" indent="-228600" algn="l" rtl="0" fontAlgn="base">
        <a:spcBef>
          <a:spcPct val="20000"/>
        </a:spcBef>
        <a:spcAft>
          <a:spcPct val="0"/>
        </a:spcAft>
        <a:buChar char="»"/>
        <a:defRPr sz="2000">
          <a:solidFill>
            <a:srgbClr val="3366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a:lvl1pPr>
          </a:lstStyle>
          <a:p>
            <a:pPr fontAlgn="base">
              <a:spcBef>
                <a:spcPct val="0"/>
              </a:spcBef>
              <a:spcAft>
                <a:spcPct val="0"/>
              </a:spcAft>
              <a:defRPr/>
            </a:pPr>
            <a:fld id="{6EADBD90-C15D-4801-9ACB-AD5A86A0BDF7}"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pic>
        <p:nvPicPr>
          <p:cNvPr id="1031" name="Picture 10" descr="banne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136525"/>
            <a:ext cx="1219200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32" name="Group 11"/>
          <p:cNvGrpSpPr>
            <a:grpSpLocks/>
          </p:cNvGrpSpPr>
          <p:nvPr userDrawn="1"/>
        </p:nvGrpSpPr>
        <p:grpSpPr bwMode="auto">
          <a:xfrm>
            <a:off x="0" y="6324600"/>
            <a:ext cx="12192000" cy="204788"/>
            <a:chOff x="0" y="3984"/>
            <a:chExt cx="5760" cy="129"/>
          </a:xfrm>
        </p:grpSpPr>
        <p:pic>
          <p:nvPicPr>
            <p:cNvPr id="1033" name="Picture 12" descr="banne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312" y="3984"/>
              <a:ext cx="2448"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3" descr="banne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3984"/>
              <a:ext cx="2448"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14" descr="banne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082" y="3984"/>
              <a:ext cx="2448"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224386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0" fontAlgn="base" hangingPunct="0">
        <a:spcBef>
          <a:spcPct val="0"/>
        </a:spcBef>
        <a:spcAft>
          <a:spcPct val="0"/>
        </a:spcAft>
        <a:defRPr sz="4000">
          <a:solidFill>
            <a:srgbClr val="336699"/>
          </a:solidFill>
          <a:latin typeface="+mj-lt"/>
          <a:ea typeface="+mj-ea"/>
          <a:cs typeface="+mj-cs"/>
        </a:defRPr>
      </a:lvl1pPr>
      <a:lvl2pPr algn="ctr" rtl="0" eaLnBrk="0" fontAlgn="base" hangingPunct="0">
        <a:spcBef>
          <a:spcPct val="0"/>
        </a:spcBef>
        <a:spcAft>
          <a:spcPct val="0"/>
        </a:spcAft>
        <a:defRPr sz="4000">
          <a:solidFill>
            <a:srgbClr val="336699"/>
          </a:solidFill>
          <a:latin typeface="Garamond" pitchFamily="18" charset="0"/>
        </a:defRPr>
      </a:lvl2pPr>
      <a:lvl3pPr algn="ctr" rtl="0" eaLnBrk="0" fontAlgn="base" hangingPunct="0">
        <a:spcBef>
          <a:spcPct val="0"/>
        </a:spcBef>
        <a:spcAft>
          <a:spcPct val="0"/>
        </a:spcAft>
        <a:defRPr sz="4000">
          <a:solidFill>
            <a:srgbClr val="336699"/>
          </a:solidFill>
          <a:latin typeface="Garamond" pitchFamily="18" charset="0"/>
        </a:defRPr>
      </a:lvl3pPr>
      <a:lvl4pPr algn="ctr" rtl="0" eaLnBrk="0" fontAlgn="base" hangingPunct="0">
        <a:spcBef>
          <a:spcPct val="0"/>
        </a:spcBef>
        <a:spcAft>
          <a:spcPct val="0"/>
        </a:spcAft>
        <a:defRPr sz="4000">
          <a:solidFill>
            <a:srgbClr val="336699"/>
          </a:solidFill>
          <a:latin typeface="Garamond" pitchFamily="18" charset="0"/>
        </a:defRPr>
      </a:lvl4pPr>
      <a:lvl5pPr algn="ctr" rtl="0" eaLnBrk="0" fontAlgn="base" hangingPunct="0">
        <a:spcBef>
          <a:spcPct val="0"/>
        </a:spcBef>
        <a:spcAft>
          <a:spcPct val="0"/>
        </a:spcAft>
        <a:defRPr sz="4000">
          <a:solidFill>
            <a:srgbClr val="336699"/>
          </a:solidFill>
          <a:latin typeface="Garamond" pitchFamily="18" charset="0"/>
        </a:defRPr>
      </a:lvl5pPr>
      <a:lvl6pPr marL="457200" algn="ctr" rtl="0" fontAlgn="base">
        <a:spcBef>
          <a:spcPct val="0"/>
        </a:spcBef>
        <a:spcAft>
          <a:spcPct val="0"/>
        </a:spcAft>
        <a:defRPr sz="4000">
          <a:solidFill>
            <a:srgbClr val="336699"/>
          </a:solidFill>
          <a:latin typeface="Garamond" pitchFamily="18" charset="0"/>
        </a:defRPr>
      </a:lvl6pPr>
      <a:lvl7pPr marL="914400" algn="ctr" rtl="0" fontAlgn="base">
        <a:spcBef>
          <a:spcPct val="0"/>
        </a:spcBef>
        <a:spcAft>
          <a:spcPct val="0"/>
        </a:spcAft>
        <a:defRPr sz="4000">
          <a:solidFill>
            <a:srgbClr val="336699"/>
          </a:solidFill>
          <a:latin typeface="Garamond" pitchFamily="18" charset="0"/>
        </a:defRPr>
      </a:lvl7pPr>
      <a:lvl8pPr marL="1371600" algn="ctr" rtl="0" fontAlgn="base">
        <a:spcBef>
          <a:spcPct val="0"/>
        </a:spcBef>
        <a:spcAft>
          <a:spcPct val="0"/>
        </a:spcAft>
        <a:defRPr sz="4000">
          <a:solidFill>
            <a:srgbClr val="336699"/>
          </a:solidFill>
          <a:latin typeface="Garamond" pitchFamily="18" charset="0"/>
        </a:defRPr>
      </a:lvl8pPr>
      <a:lvl9pPr marL="1828800" algn="ctr" rtl="0" fontAlgn="base">
        <a:spcBef>
          <a:spcPct val="0"/>
        </a:spcBef>
        <a:spcAft>
          <a:spcPct val="0"/>
        </a:spcAft>
        <a:defRPr sz="4000">
          <a:solidFill>
            <a:srgbClr val="336699"/>
          </a:solidFill>
          <a:latin typeface="Garamond" pitchFamily="18" charset="0"/>
        </a:defRPr>
      </a:lvl9pPr>
    </p:titleStyle>
    <p:bodyStyle>
      <a:lvl1pPr marL="342900" indent="-342900" algn="l" rtl="0" eaLnBrk="0" fontAlgn="base" hangingPunct="0">
        <a:spcBef>
          <a:spcPct val="20000"/>
        </a:spcBef>
        <a:spcAft>
          <a:spcPct val="0"/>
        </a:spcAft>
        <a:buChar char="•"/>
        <a:defRPr sz="3200">
          <a:solidFill>
            <a:srgbClr val="336699"/>
          </a:solidFill>
          <a:latin typeface="+mn-lt"/>
          <a:ea typeface="+mn-ea"/>
          <a:cs typeface="+mn-cs"/>
        </a:defRPr>
      </a:lvl1pPr>
      <a:lvl2pPr marL="742950" indent="-285750" algn="l" rtl="0" eaLnBrk="0" fontAlgn="base" hangingPunct="0">
        <a:spcBef>
          <a:spcPct val="20000"/>
        </a:spcBef>
        <a:spcAft>
          <a:spcPct val="0"/>
        </a:spcAft>
        <a:buChar char="–"/>
        <a:defRPr sz="2800">
          <a:solidFill>
            <a:srgbClr val="336699"/>
          </a:solidFill>
          <a:latin typeface="+mn-lt"/>
        </a:defRPr>
      </a:lvl2pPr>
      <a:lvl3pPr marL="1143000" indent="-228600" algn="l" rtl="0" eaLnBrk="0" fontAlgn="base" hangingPunct="0">
        <a:spcBef>
          <a:spcPct val="20000"/>
        </a:spcBef>
        <a:spcAft>
          <a:spcPct val="0"/>
        </a:spcAft>
        <a:buChar char="•"/>
        <a:defRPr sz="2400">
          <a:solidFill>
            <a:srgbClr val="336699"/>
          </a:solidFill>
          <a:latin typeface="+mn-lt"/>
        </a:defRPr>
      </a:lvl3pPr>
      <a:lvl4pPr marL="1600200" indent="-228600" algn="l" rtl="0" eaLnBrk="0" fontAlgn="base" hangingPunct="0">
        <a:spcBef>
          <a:spcPct val="20000"/>
        </a:spcBef>
        <a:spcAft>
          <a:spcPct val="0"/>
        </a:spcAft>
        <a:buChar char="–"/>
        <a:defRPr sz="2000">
          <a:solidFill>
            <a:srgbClr val="336699"/>
          </a:solidFill>
          <a:latin typeface="+mn-lt"/>
        </a:defRPr>
      </a:lvl4pPr>
      <a:lvl5pPr marL="2057400" indent="-228600" algn="l" rtl="0" eaLnBrk="0" fontAlgn="base" hangingPunct="0">
        <a:spcBef>
          <a:spcPct val="20000"/>
        </a:spcBef>
        <a:spcAft>
          <a:spcPct val="0"/>
        </a:spcAft>
        <a:buChar char="»"/>
        <a:defRPr sz="2000">
          <a:solidFill>
            <a:srgbClr val="336699"/>
          </a:solidFill>
          <a:latin typeface="+mn-lt"/>
        </a:defRPr>
      </a:lvl5pPr>
      <a:lvl6pPr marL="2514600" indent="-228600" algn="l" rtl="0" fontAlgn="base">
        <a:spcBef>
          <a:spcPct val="20000"/>
        </a:spcBef>
        <a:spcAft>
          <a:spcPct val="0"/>
        </a:spcAft>
        <a:buChar char="»"/>
        <a:defRPr sz="2000">
          <a:solidFill>
            <a:srgbClr val="336699"/>
          </a:solidFill>
          <a:latin typeface="+mn-lt"/>
        </a:defRPr>
      </a:lvl6pPr>
      <a:lvl7pPr marL="2971800" indent="-228600" algn="l" rtl="0" fontAlgn="base">
        <a:spcBef>
          <a:spcPct val="20000"/>
        </a:spcBef>
        <a:spcAft>
          <a:spcPct val="0"/>
        </a:spcAft>
        <a:buChar char="»"/>
        <a:defRPr sz="2000">
          <a:solidFill>
            <a:srgbClr val="336699"/>
          </a:solidFill>
          <a:latin typeface="+mn-lt"/>
        </a:defRPr>
      </a:lvl7pPr>
      <a:lvl8pPr marL="3429000" indent="-228600" algn="l" rtl="0" fontAlgn="base">
        <a:spcBef>
          <a:spcPct val="20000"/>
        </a:spcBef>
        <a:spcAft>
          <a:spcPct val="0"/>
        </a:spcAft>
        <a:buChar char="»"/>
        <a:defRPr sz="2000">
          <a:solidFill>
            <a:srgbClr val="336699"/>
          </a:solidFill>
          <a:latin typeface="+mn-lt"/>
        </a:defRPr>
      </a:lvl8pPr>
      <a:lvl9pPr marL="3886200" indent="-228600" algn="l" rtl="0" fontAlgn="base">
        <a:spcBef>
          <a:spcPct val="20000"/>
        </a:spcBef>
        <a:spcAft>
          <a:spcPct val="0"/>
        </a:spcAft>
        <a:buChar char="»"/>
        <a:defRPr sz="2000">
          <a:solidFill>
            <a:srgbClr val="3366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a:lvl1pPr>
          </a:lstStyle>
          <a:p>
            <a:pPr fontAlgn="base">
              <a:spcBef>
                <a:spcPct val="0"/>
              </a:spcBef>
              <a:spcAft>
                <a:spcPct val="0"/>
              </a:spcAft>
              <a:defRPr/>
            </a:pPr>
            <a:fld id="{6EADBD90-C15D-4801-9ACB-AD5A86A0BDF7}"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pic>
        <p:nvPicPr>
          <p:cNvPr id="1031" name="Picture 10" descr="banne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136525"/>
            <a:ext cx="1219200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32" name="Group 11"/>
          <p:cNvGrpSpPr>
            <a:grpSpLocks/>
          </p:cNvGrpSpPr>
          <p:nvPr userDrawn="1"/>
        </p:nvGrpSpPr>
        <p:grpSpPr bwMode="auto">
          <a:xfrm>
            <a:off x="0" y="6324600"/>
            <a:ext cx="12192000" cy="204788"/>
            <a:chOff x="0" y="3984"/>
            <a:chExt cx="5760" cy="129"/>
          </a:xfrm>
        </p:grpSpPr>
        <p:pic>
          <p:nvPicPr>
            <p:cNvPr id="1033" name="Picture 12" descr="banne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312" y="3984"/>
              <a:ext cx="2448"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3" descr="banne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3984"/>
              <a:ext cx="2448"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14" descr="banne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082" y="3984"/>
              <a:ext cx="2448"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21148995"/>
      </p:ext>
    </p:extLst>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 id="2147483906" r:id="rId12"/>
  </p:sldLayoutIdLst>
  <p:txStyles>
    <p:titleStyle>
      <a:lvl1pPr algn="ctr" rtl="0" eaLnBrk="0" fontAlgn="base" hangingPunct="0">
        <a:spcBef>
          <a:spcPct val="0"/>
        </a:spcBef>
        <a:spcAft>
          <a:spcPct val="0"/>
        </a:spcAft>
        <a:defRPr sz="4000">
          <a:solidFill>
            <a:srgbClr val="336699"/>
          </a:solidFill>
          <a:latin typeface="+mj-lt"/>
          <a:ea typeface="+mj-ea"/>
          <a:cs typeface="+mj-cs"/>
        </a:defRPr>
      </a:lvl1pPr>
      <a:lvl2pPr algn="ctr" rtl="0" eaLnBrk="0" fontAlgn="base" hangingPunct="0">
        <a:spcBef>
          <a:spcPct val="0"/>
        </a:spcBef>
        <a:spcAft>
          <a:spcPct val="0"/>
        </a:spcAft>
        <a:defRPr sz="4000">
          <a:solidFill>
            <a:srgbClr val="336699"/>
          </a:solidFill>
          <a:latin typeface="Garamond" pitchFamily="18" charset="0"/>
        </a:defRPr>
      </a:lvl2pPr>
      <a:lvl3pPr algn="ctr" rtl="0" eaLnBrk="0" fontAlgn="base" hangingPunct="0">
        <a:spcBef>
          <a:spcPct val="0"/>
        </a:spcBef>
        <a:spcAft>
          <a:spcPct val="0"/>
        </a:spcAft>
        <a:defRPr sz="4000">
          <a:solidFill>
            <a:srgbClr val="336699"/>
          </a:solidFill>
          <a:latin typeface="Garamond" pitchFamily="18" charset="0"/>
        </a:defRPr>
      </a:lvl3pPr>
      <a:lvl4pPr algn="ctr" rtl="0" eaLnBrk="0" fontAlgn="base" hangingPunct="0">
        <a:spcBef>
          <a:spcPct val="0"/>
        </a:spcBef>
        <a:spcAft>
          <a:spcPct val="0"/>
        </a:spcAft>
        <a:defRPr sz="4000">
          <a:solidFill>
            <a:srgbClr val="336699"/>
          </a:solidFill>
          <a:latin typeface="Garamond" pitchFamily="18" charset="0"/>
        </a:defRPr>
      </a:lvl4pPr>
      <a:lvl5pPr algn="ctr" rtl="0" eaLnBrk="0" fontAlgn="base" hangingPunct="0">
        <a:spcBef>
          <a:spcPct val="0"/>
        </a:spcBef>
        <a:spcAft>
          <a:spcPct val="0"/>
        </a:spcAft>
        <a:defRPr sz="4000">
          <a:solidFill>
            <a:srgbClr val="336699"/>
          </a:solidFill>
          <a:latin typeface="Garamond" pitchFamily="18" charset="0"/>
        </a:defRPr>
      </a:lvl5pPr>
      <a:lvl6pPr marL="457200" algn="ctr" rtl="0" fontAlgn="base">
        <a:spcBef>
          <a:spcPct val="0"/>
        </a:spcBef>
        <a:spcAft>
          <a:spcPct val="0"/>
        </a:spcAft>
        <a:defRPr sz="4000">
          <a:solidFill>
            <a:srgbClr val="336699"/>
          </a:solidFill>
          <a:latin typeface="Garamond" pitchFamily="18" charset="0"/>
        </a:defRPr>
      </a:lvl6pPr>
      <a:lvl7pPr marL="914400" algn="ctr" rtl="0" fontAlgn="base">
        <a:spcBef>
          <a:spcPct val="0"/>
        </a:spcBef>
        <a:spcAft>
          <a:spcPct val="0"/>
        </a:spcAft>
        <a:defRPr sz="4000">
          <a:solidFill>
            <a:srgbClr val="336699"/>
          </a:solidFill>
          <a:latin typeface="Garamond" pitchFamily="18" charset="0"/>
        </a:defRPr>
      </a:lvl7pPr>
      <a:lvl8pPr marL="1371600" algn="ctr" rtl="0" fontAlgn="base">
        <a:spcBef>
          <a:spcPct val="0"/>
        </a:spcBef>
        <a:spcAft>
          <a:spcPct val="0"/>
        </a:spcAft>
        <a:defRPr sz="4000">
          <a:solidFill>
            <a:srgbClr val="336699"/>
          </a:solidFill>
          <a:latin typeface="Garamond" pitchFamily="18" charset="0"/>
        </a:defRPr>
      </a:lvl8pPr>
      <a:lvl9pPr marL="1828800" algn="ctr" rtl="0" fontAlgn="base">
        <a:spcBef>
          <a:spcPct val="0"/>
        </a:spcBef>
        <a:spcAft>
          <a:spcPct val="0"/>
        </a:spcAft>
        <a:defRPr sz="4000">
          <a:solidFill>
            <a:srgbClr val="336699"/>
          </a:solidFill>
          <a:latin typeface="Garamond" pitchFamily="18" charset="0"/>
        </a:defRPr>
      </a:lvl9pPr>
    </p:titleStyle>
    <p:bodyStyle>
      <a:lvl1pPr marL="342900" indent="-342900" algn="l" rtl="0" eaLnBrk="0" fontAlgn="base" hangingPunct="0">
        <a:spcBef>
          <a:spcPct val="20000"/>
        </a:spcBef>
        <a:spcAft>
          <a:spcPct val="0"/>
        </a:spcAft>
        <a:buChar char="•"/>
        <a:defRPr sz="3200">
          <a:solidFill>
            <a:srgbClr val="336699"/>
          </a:solidFill>
          <a:latin typeface="+mn-lt"/>
          <a:ea typeface="+mn-ea"/>
          <a:cs typeface="+mn-cs"/>
        </a:defRPr>
      </a:lvl1pPr>
      <a:lvl2pPr marL="742950" indent="-285750" algn="l" rtl="0" eaLnBrk="0" fontAlgn="base" hangingPunct="0">
        <a:spcBef>
          <a:spcPct val="20000"/>
        </a:spcBef>
        <a:spcAft>
          <a:spcPct val="0"/>
        </a:spcAft>
        <a:buChar char="–"/>
        <a:defRPr sz="2800">
          <a:solidFill>
            <a:srgbClr val="336699"/>
          </a:solidFill>
          <a:latin typeface="+mn-lt"/>
        </a:defRPr>
      </a:lvl2pPr>
      <a:lvl3pPr marL="1143000" indent="-228600" algn="l" rtl="0" eaLnBrk="0" fontAlgn="base" hangingPunct="0">
        <a:spcBef>
          <a:spcPct val="20000"/>
        </a:spcBef>
        <a:spcAft>
          <a:spcPct val="0"/>
        </a:spcAft>
        <a:buChar char="•"/>
        <a:defRPr sz="2400">
          <a:solidFill>
            <a:srgbClr val="336699"/>
          </a:solidFill>
          <a:latin typeface="+mn-lt"/>
        </a:defRPr>
      </a:lvl3pPr>
      <a:lvl4pPr marL="1600200" indent="-228600" algn="l" rtl="0" eaLnBrk="0" fontAlgn="base" hangingPunct="0">
        <a:spcBef>
          <a:spcPct val="20000"/>
        </a:spcBef>
        <a:spcAft>
          <a:spcPct val="0"/>
        </a:spcAft>
        <a:buChar char="–"/>
        <a:defRPr sz="2000">
          <a:solidFill>
            <a:srgbClr val="336699"/>
          </a:solidFill>
          <a:latin typeface="+mn-lt"/>
        </a:defRPr>
      </a:lvl4pPr>
      <a:lvl5pPr marL="2057400" indent="-228600" algn="l" rtl="0" eaLnBrk="0" fontAlgn="base" hangingPunct="0">
        <a:spcBef>
          <a:spcPct val="20000"/>
        </a:spcBef>
        <a:spcAft>
          <a:spcPct val="0"/>
        </a:spcAft>
        <a:buChar char="»"/>
        <a:defRPr sz="2000">
          <a:solidFill>
            <a:srgbClr val="336699"/>
          </a:solidFill>
          <a:latin typeface="+mn-lt"/>
        </a:defRPr>
      </a:lvl5pPr>
      <a:lvl6pPr marL="2514600" indent="-228600" algn="l" rtl="0" fontAlgn="base">
        <a:spcBef>
          <a:spcPct val="20000"/>
        </a:spcBef>
        <a:spcAft>
          <a:spcPct val="0"/>
        </a:spcAft>
        <a:buChar char="»"/>
        <a:defRPr sz="2000">
          <a:solidFill>
            <a:srgbClr val="336699"/>
          </a:solidFill>
          <a:latin typeface="+mn-lt"/>
        </a:defRPr>
      </a:lvl6pPr>
      <a:lvl7pPr marL="2971800" indent="-228600" algn="l" rtl="0" fontAlgn="base">
        <a:spcBef>
          <a:spcPct val="20000"/>
        </a:spcBef>
        <a:spcAft>
          <a:spcPct val="0"/>
        </a:spcAft>
        <a:buChar char="»"/>
        <a:defRPr sz="2000">
          <a:solidFill>
            <a:srgbClr val="336699"/>
          </a:solidFill>
          <a:latin typeface="+mn-lt"/>
        </a:defRPr>
      </a:lvl7pPr>
      <a:lvl8pPr marL="3429000" indent="-228600" algn="l" rtl="0" fontAlgn="base">
        <a:spcBef>
          <a:spcPct val="20000"/>
        </a:spcBef>
        <a:spcAft>
          <a:spcPct val="0"/>
        </a:spcAft>
        <a:buChar char="»"/>
        <a:defRPr sz="2000">
          <a:solidFill>
            <a:srgbClr val="336699"/>
          </a:solidFill>
          <a:latin typeface="+mn-lt"/>
        </a:defRPr>
      </a:lvl8pPr>
      <a:lvl9pPr marL="3886200" indent="-228600" algn="l" rtl="0" fontAlgn="base">
        <a:spcBef>
          <a:spcPct val="20000"/>
        </a:spcBef>
        <a:spcAft>
          <a:spcPct val="0"/>
        </a:spcAft>
        <a:buChar char="»"/>
        <a:defRPr sz="2000">
          <a:solidFill>
            <a:srgbClr val="3366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a:lvl1pPr>
          </a:lstStyle>
          <a:p>
            <a:pPr fontAlgn="base">
              <a:spcBef>
                <a:spcPct val="0"/>
              </a:spcBef>
              <a:spcAft>
                <a:spcPct val="0"/>
              </a:spcAft>
              <a:defRPr/>
            </a:pPr>
            <a:fld id="{6EADBD90-C15D-4801-9ACB-AD5A86A0BDF7}"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pic>
        <p:nvPicPr>
          <p:cNvPr id="1031" name="Picture 10" descr="banne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136525"/>
            <a:ext cx="1219200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32" name="Group 11"/>
          <p:cNvGrpSpPr>
            <a:grpSpLocks/>
          </p:cNvGrpSpPr>
          <p:nvPr userDrawn="1"/>
        </p:nvGrpSpPr>
        <p:grpSpPr bwMode="auto">
          <a:xfrm>
            <a:off x="0" y="6324600"/>
            <a:ext cx="12192000" cy="204788"/>
            <a:chOff x="0" y="3984"/>
            <a:chExt cx="5760" cy="129"/>
          </a:xfrm>
        </p:grpSpPr>
        <p:pic>
          <p:nvPicPr>
            <p:cNvPr id="1033" name="Picture 12" descr="banne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312" y="3984"/>
              <a:ext cx="2448"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3" descr="banne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3984"/>
              <a:ext cx="2448"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14" descr="banne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082" y="3984"/>
              <a:ext cx="2448"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712582388"/>
      </p:ext>
    </p:extLst>
  </p:cSld>
  <p:clrMap bg1="lt1" tx1="dk1" bg2="lt2" tx2="dk2" accent1="accent1" accent2="accent2" accent3="accent3" accent4="accent4" accent5="accent5" accent6="accent6" hlink="hlink" folHlink="folHlink"/>
  <p:sldLayoutIdLst>
    <p:sldLayoutId id="2147483908" r:id="rId1"/>
    <p:sldLayoutId id="2147483909" r:id="rId2"/>
    <p:sldLayoutId id="2147483910" r:id="rId3"/>
    <p:sldLayoutId id="2147483911" r:id="rId4"/>
    <p:sldLayoutId id="2147483912" r:id="rId5"/>
    <p:sldLayoutId id="2147483913" r:id="rId6"/>
    <p:sldLayoutId id="2147483914" r:id="rId7"/>
    <p:sldLayoutId id="2147483915" r:id="rId8"/>
    <p:sldLayoutId id="2147483916" r:id="rId9"/>
    <p:sldLayoutId id="2147483917" r:id="rId10"/>
    <p:sldLayoutId id="2147483918" r:id="rId11"/>
    <p:sldLayoutId id="2147483919" r:id="rId12"/>
  </p:sldLayoutIdLst>
  <p:txStyles>
    <p:titleStyle>
      <a:lvl1pPr algn="ctr" rtl="0" eaLnBrk="0" fontAlgn="base" hangingPunct="0">
        <a:spcBef>
          <a:spcPct val="0"/>
        </a:spcBef>
        <a:spcAft>
          <a:spcPct val="0"/>
        </a:spcAft>
        <a:defRPr sz="4000">
          <a:solidFill>
            <a:srgbClr val="336699"/>
          </a:solidFill>
          <a:latin typeface="+mj-lt"/>
          <a:ea typeface="+mj-ea"/>
          <a:cs typeface="+mj-cs"/>
        </a:defRPr>
      </a:lvl1pPr>
      <a:lvl2pPr algn="ctr" rtl="0" eaLnBrk="0" fontAlgn="base" hangingPunct="0">
        <a:spcBef>
          <a:spcPct val="0"/>
        </a:spcBef>
        <a:spcAft>
          <a:spcPct val="0"/>
        </a:spcAft>
        <a:defRPr sz="4000">
          <a:solidFill>
            <a:srgbClr val="336699"/>
          </a:solidFill>
          <a:latin typeface="Garamond" pitchFamily="18" charset="0"/>
        </a:defRPr>
      </a:lvl2pPr>
      <a:lvl3pPr algn="ctr" rtl="0" eaLnBrk="0" fontAlgn="base" hangingPunct="0">
        <a:spcBef>
          <a:spcPct val="0"/>
        </a:spcBef>
        <a:spcAft>
          <a:spcPct val="0"/>
        </a:spcAft>
        <a:defRPr sz="4000">
          <a:solidFill>
            <a:srgbClr val="336699"/>
          </a:solidFill>
          <a:latin typeface="Garamond" pitchFamily="18" charset="0"/>
        </a:defRPr>
      </a:lvl3pPr>
      <a:lvl4pPr algn="ctr" rtl="0" eaLnBrk="0" fontAlgn="base" hangingPunct="0">
        <a:spcBef>
          <a:spcPct val="0"/>
        </a:spcBef>
        <a:spcAft>
          <a:spcPct val="0"/>
        </a:spcAft>
        <a:defRPr sz="4000">
          <a:solidFill>
            <a:srgbClr val="336699"/>
          </a:solidFill>
          <a:latin typeface="Garamond" pitchFamily="18" charset="0"/>
        </a:defRPr>
      </a:lvl4pPr>
      <a:lvl5pPr algn="ctr" rtl="0" eaLnBrk="0" fontAlgn="base" hangingPunct="0">
        <a:spcBef>
          <a:spcPct val="0"/>
        </a:spcBef>
        <a:spcAft>
          <a:spcPct val="0"/>
        </a:spcAft>
        <a:defRPr sz="4000">
          <a:solidFill>
            <a:srgbClr val="336699"/>
          </a:solidFill>
          <a:latin typeface="Garamond" pitchFamily="18" charset="0"/>
        </a:defRPr>
      </a:lvl5pPr>
      <a:lvl6pPr marL="457200" algn="ctr" rtl="0" fontAlgn="base">
        <a:spcBef>
          <a:spcPct val="0"/>
        </a:spcBef>
        <a:spcAft>
          <a:spcPct val="0"/>
        </a:spcAft>
        <a:defRPr sz="4000">
          <a:solidFill>
            <a:srgbClr val="336699"/>
          </a:solidFill>
          <a:latin typeface="Garamond" pitchFamily="18" charset="0"/>
        </a:defRPr>
      </a:lvl6pPr>
      <a:lvl7pPr marL="914400" algn="ctr" rtl="0" fontAlgn="base">
        <a:spcBef>
          <a:spcPct val="0"/>
        </a:spcBef>
        <a:spcAft>
          <a:spcPct val="0"/>
        </a:spcAft>
        <a:defRPr sz="4000">
          <a:solidFill>
            <a:srgbClr val="336699"/>
          </a:solidFill>
          <a:latin typeface="Garamond" pitchFamily="18" charset="0"/>
        </a:defRPr>
      </a:lvl7pPr>
      <a:lvl8pPr marL="1371600" algn="ctr" rtl="0" fontAlgn="base">
        <a:spcBef>
          <a:spcPct val="0"/>
        </a:spcBef>
        <a:spcAft>
          <a:spcPct val="0"/>
        </a:spcAft>
        <a:defRPr sz="4000">
          <a:solidFill>
            <a:srgbClr val="336699"/>
          </a:solidFill>
          <a:latin typeface="Garamond" pitchFamily="18" charset="0"/>
        </a:defRPr>
      </a:lvl8pPr>
      <a:lvl9pPr marL="1828800" algn="ctr" rtl="0" fontAlgn="base">
        <a:spcBef>
          <a:spcPct val="0"/>
        </a:spcBef>
        <a:spcAft>
          <a:spcPct val="0"/>
        </a:spcAft>
        <a:defRPr sz="4000">
          <a:solidFill>
            <a:srgbClr val="336699"/>
          </a:solidFill>
          <a:latin typeface="Garamond" pitchFamily="18" charset="0"/>
        </a:defRPr>
      </a:lvl9pPr>
    </p:titleStyle>
    <p:bodyStyle>
      <a:lvl1pPr marL="342900" indent="-342900" algn="l" rtl="0" eaLnBrk="0" fontAlgn="base" hangingPunct="0">
        <a:spcBef>
          <a:spcPct val="20000"/>
        </a:spcBef>
        <a:spcAft>
          <a:spcPct val="0"/>
        </a:spcAft>
        <a:buChar char="•"/>
        <a:defRPr sz="3200">
          <a:solidFill>
            <a:srgbClr val="336699"/>
          </a:solidFill>
          <a:latin typeface="+mn-lt"/>
          <a:ea typeface="+mn-ea"/>
          <a:cs typeface="+mn-cs"/>
        </a:defRPr>
      </a:lvl1pPr>
      <a:lvl2pPr marL="742950" indent="-285750" algn="l" rtl="0" eaLnBrk="0" fontAlgn="base" hangingPunct="0">
        <a:spcBef>
          <a:spcPct val="20000"/>
        </a:spcBef>
        <a:spcAft>
          <a:spcPct val="0"/>
        </a:spcAft>
        <a:buChar char="–"/>
        <a:defRPr sz="2800">
          <a:solidFill>
            <a:srgbClr val="336699"/>
          </a:solidFill>
          <a:latin typeface="+mn-lt"/>
        </a:defRPr>
      </a:lvl2pPr>
      <a:lvl3pPr marL="1143000" indent="-228600" algn="l" rtl="0" eaLnBrk="0" fontAlgn="base" hangingPunct="0">
        <a:spcBef>
          <a:spcPct val="20000"/>
        </a:spcBef>
        <a:spcAft>
          <a:spcPct val="0"/>
        </a:spcAft>
        <a:buChar char="•"/>
        <a:defRPr sz="2400">
          <a:solidFill>
            <a:srgbClr val="336699"/>
          </a:solidFill>
          <a:latin typeface="+mn-lt"/>
        </a:defRPr>
      </a:lvl3pPr>
      <a:lvl4pPr marL="1600200" indent="-228600" algn="l" rtl="0" eaLnBrk="0" fontAlgn="base" hangingPunct="0">
        <a:spcBef>
          <a:spcPct val="20000"/>
        </a:spcBef>
        <a:spcAft>
          <a:spcPct val="0"/>
        </a:spcAft>
        <a:buChar char="–"/>
        <a:defRPr sz="2000">
          <a:solidFill>
            <a:srgbClr val="336699"/>
          </a:solidFill>
          <a:latin typeface="+mn-lt"/>
        </a:defRPr>
      </a:lvl4pPr>
      <a:lvl5pPr marL="2057400" indent="-228600" algn="l" rtl="0" eaLnBrk="0" fontAlgn="base" hangingPunct="0">
        <a:spcBef>
          <a:spcPct val="20000"/>
        </a:spcBef>
        <a:spcAft>
          <a:spcPct val="0"/>
        </a:spcAft>
        <a:buChar char="»"/>
        <a:defRPr sz="2000">
          <a:solidFill>
            <a:srgbClr val="336699"/>
          </a:solidFill>
          <a:latin typeface="+mn-lt"/>
        </a:defRPr>
      </a:lvl5pPr>
      <a:lvl6pPr marL="2514600" indent="-228600" algn="l" rtl="0" fontAlgn="base">
        <a:spcBef>
          <a:spcPct val="20000"/>
        </a:spcBef>
        <a:spcAft>
          <a:spcPct val="0"/>
        </a:spcAft>
        <a:buChar char="»"/>
        <a:defRPr sz="2000">
          <a:solidFill>
            <a:srgbClr val="336699"/>
          </a:solidFill>
          <a:latin typeface="+mn-lt"/>
        </a:defRPr>
      </a:lvl6pPr>
      <a:lvl7pPr marL="2971800" indent="-228600" algn="l" rtl="0" fontAlgn="base">
        <a:spcBef>
          <a:spcPct val="20000"/>
        </a:spcBef>
        <a:spcAft>
          <a:spcPct val="0"/>
        </a:spcAft>
        <a:buChar char="»"/>
        <a:defRPr sz="2000">
          <a:solidFill>
            <a:srgbClr val="336699"/>
          </a:solidFill>
          <a:latin typeface="+mn-lt"/>
        </a:defRPr>
      </a:lvl7pPr>
      <a:lvl8pPr marL="3429000" indent="-228600" algn="l" rtl="0" fontAlgn="base">
        <a:spcBef>
          <a:spcPct val="20000"/>
        </a:spcBef>
        <a:spcAft>
          <a:spcPct val="0"/>
        </a:spcAft>
        <a:buChar char="»"/>
        <a:defRPr sz="2000">
          <a:solidFill>
            <a:srgbClr val="336699"/>
          </a:solidFill>
          <a:latin typeface="+mn-lt"/>
        </a:defRPr>
      </a:lvl8pPr>
      <a:lvl9pPr marL="3886200" indent="-228600" algn="l" rtl="0" fontAlgn="base">
        <a:spcBef>
          <a:spcPct val="20000"/>
        </a:spcBef>
        <a:spcAft>
          <a:spcPct val="0"/>
        </a:spcAft>
        <a:buChar char="»"/>
        <a:defRPr sz="2000">
          <a:solidFill>
            <a:srgbClr val="3366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a:lvl1pPr>
          </a:lstStyle>
          <a:p>
            <a:pPr fontAlgn="base">
              <a:spcBef>
                <a:spcPct val="0"/>
              </a:spcBef>
              <a:spcAft>
                <a:spcPct val="0"/>
              </a:spcAft>
              <a:defRPr/>
            </a:pPr>
            <a:fld id="{6EADBD90-C15D-4801-9ACB-AD5A86A0BDF7}"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pic>
        <p:nvPicPr>
          <p:cNvPr id="1031" name="Picture 10" descr="banne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136525"/>
            <a:ext cx="1219200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32" name="Group 11"/>
          <p:cNvGrpSpPr>
            <a:grpSpLocks/>
          </p:cNvGrpSpPr>
          <p:nvPr userDrawn="1"/>
        </p:nvGrpSpPr>
        <p:grpSpPr bwMode="auto">
          <a:xfrm>
            <a:off x="0" y="6324600"/>
            <a:ext cx="12192000" cy="204788"/>
            <a:chOff x="0" y="3984"/>
            <a:chExt cx="5760" cy="129"/>
          </a:xfrm>
        </p:grpSpPr>
        <p:pic>
          <p:nvPicPr>
            <p:cNvPr id="1033" name="Picture 12" descr="banne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312" y="3984"/>
              <a:ext cx="2448"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3" descr="banne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3984"/>
              <a:ext cx="2448"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14" descr="banne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082" y="3984"/>
              <a:ext cx="2448"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150754576"/>
      </p:ext>
    </p:extLst>
  </p:cSld>
  <p:clrMap bg1="lt1" tx1="dk1" bg2="lt2" tx2="dk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 id="2147483931" r:id="rId11"/>
    <p:sldLayoutId id="2147483932" r:id="rId12"/>
  </p:sldLayoutIdLst>
  <p:txStyles>
    <p:titleStyle>
      <a:lvl1pPr algn="ctr" rtl="0" eaLnBrk="0" fontAlgn="base" hangingPunct="0">
        <a:spcBef>
          <a:spcPct val="0"/>
        </a:spcBef>
        <a:spcAft>
          <a:spcPct val="0"/>
        </a:spcAft>
        <a:defRPr sz="4000">
          <a:solidFill>
            <a:srgbClr val="336699"/>
          </a:solidFill>
          <a:latin typeface="+mj-lt"/>
          <a:ea typeface="+mj-ea"/>
          <a:cs typeface="+mj-cs"/>
        </a:defRPr>
      </a:lvl1pPr>
      <a:lvl2pPr algn="ctr" rtl="0" eaLnBrk="0" fontAlgn="base" hangingPunct="0">
        <a:spcBef>
          <a:spcPct val="0"/>
        </a:spcBef>
        <a:spcAft>
          <a:spcPct val="0"/>
        </a:spcAft>
        <a:defRPr sz="4000">
          <a:solidFill>
            <a:srgbClr val="336699"/>
          </a:solidFill>
          <a:latin typeface="Garamond" pitchFamily="18" charset="0"/>
        </a:defRPr>
      </a:lvl2pPr>
      <a:lvl3pPr algn="ctr" rtl="0" eaLnBrk="0" fontAlgn="base" hangingPunct="0">
        <a:spcBef>
          <a:spcPct val="0"/>
        </a:spcBef>
        <a:spcAft>
          <a:spcPct val="0"/>
        </a:spcAft>
        <a:defRPr sz="4000">
          <a:solidFill>
            <a:srgbClr val="336699"/>
          </a:solidFill>
          <a:latin typeface="Garamond" pitchFamily="18" charset="0"/>
        </a:defRPr>
      </a:lvl3pPr>
      <a:lvl4pPr algn="ctr" rtl="0" eaLnBrk="0" fontAlgn="base" hangingPunct="0">
        <a:spcBef>
          <a:spcPct val="0"/>
        </a:spcBef>
        <a:spcAft>
          <a:spcPct val="0"/>
        </a:spcAft>
        <a:defRPr sz="4000">
          <a:solidFill>
            <a:srgbClr val="336699"/>
          </a:solidFill>
          <a:latin typeface="Garamond" pitchFamily="18" charset="0"/>
        </a:defRPr>
      </a:lvl4pPr>
      <a:lvl5pPr algn="ctr" rtl="0" eaLnBrk="0" fontAlgn="base" hangingPunct="0">
        <a:spcBef>
          <a:spcPct val="0"/>
        </a:spcBef>
        <a:spcAft>
          <a:spcPct val="0"/>
        </a:spcAft>
        <a:defRPr sz="4000">
          <a:solidFill>
            <a:srgbClr val="336699"/>
          </a:solidFill>
          <a:latin typeface="Garamond" pitchFamily="18" charset="0"/>
        </a:defRPr>
      </a:lvl5pPr>
      <a:lvl6pPr marL="457200" algn="ctr" rtl="0" fontAlgn="base">
        <a:spcBef>
          <a:spcPct val="0"/>
        </a:spcBef>
        <a:spcAft>
          <a:spcPct val="0"/>
        </a:spcAft>
        <a:defRPr sz="4000">
          <a:solidFill>
            <a:srgbClr val="336699"/>
          </a:solidFill>
          <a:latin typeface="Garamond" pitchFamily="18" charset="0"/>
        </a:defRPr>
      </a:lvl6pPr>
      <a:lvl7pPr marL="914400" algn="ctr" rtl="0" fontAlgn="base">
        <a:spcBef>
          <a:spcPct val="0"/>
        </a:spcBef>
        <a:spcAft>
          <a:spcPct val="0"/>
        </a:spcAft>
        <a:defRPr sz="4000">
          <a:solidFill>
            <a:srgbClr val="336699"/>
          </a:solidFill>
          <a:latin typeface="Garamond" pitchFamily="18" charset="0"/>
        </a:defRPr>
      </a:lvl7pPr>
      <a:lvl8pPr marL="1371600" algn="ctr" rtl="0" fontAlgn="base">
        <a:spcBef>
          <a:spcPct val="0"/>
        </a:spcBef>
        <a:spcAft>
          <a:spcPct val="0"/>
        </a:spcAft>
        <a:defRPr sz="4000">
          <a:solidFill>
            <a:srgbClr val="336699"/>
          </a:solidFill>
          <a:latin typeface="Garamond" pitchFamily="18" charset="0"/>
        </a:defRPr>
      </a:lvl8pPr>
      <a:lvl9pPr marL="1828800" algn="ctr" rtl="0" fontAlgn="base">
        <a:spcBef>
          <a:spcPct val="0"/>
        </a:spcBef>
        <a:spcAft>
          <a:spcPct val="0"/>
        </a:spcAft>
        <a:defRPr sz="4000">
          <a:solidFill>
            <a:srgbClr val="336699"/>
          </a:solidFill>
          <a:latin typeface="Garamond" pitchFamily="18" charset="0"/>
        </a:defRPr>
      </a:lvl9pPr>
    </p:titleStyle>
    <p:bodyStyle>
      <a:lvl1pPr marL="342900" indent="-342900" algn="l" rtl="0" eaLnBrk="0" fontAlgn="base" hangingPunct="0">
        <a:spcBef>
          <a:spcPct val="20000"/>
        </a:spcBef>
        <a:spcAft>
          <a:spcPct val="0"/>
        </a:spcAft>
        <a:buChar char="•"/>
        <a:defRPr sz="3200">
          <a:solidFill>
            <a:srgbClr val="336699"/>
          </a:solidFill>
          <a:latin typeface="+mn-lt"/>
          <a:ea typeface="+mn-ea"/>
          <a:cs typeface="+mn-cs"/>
        </a:defRPr>
      </a:lvl1pPr>
      <a:lvl2pPr marL="742950" indent="-285750" algn="l" rtl="0" eaLnBrk="0" fontAlgn="base" hangingPunct="0">
        <a:spcBef>
          <a:spcPct val="20000"/>
        </a:spcBef>
        <a:spcAft>
          <a:spcPct val="0"/>
        </a:spcAft>
        <a:buChar char="–"/>
        <a:defRPr sz="2800">
          <a:solidFill>
            <a:srgbClr val="336699"/>
          </a:solidFill>
          <a:latin typeface="+mn-lt"/>
        </a:defRPr>
      </a:lvl2pPr>
      <a:lvl3pPr marL="1143000" indent="-228600" algn="l" rtl="0" eaLnBrk="0" fontAlgn="base" hangingPunct="0">
        <a:spcBef>
          <a:spcPct val="20000"/>
        </a:spcBef>
        <a:spcAft>
          <a:spcPct val="0"/>
        </a:spcAft>
        <a:buChar char="•"/>
        <a:defRPr sz="2400">
          <a:solidFill>
            <a:srgbClr val="336699"/>
          </a:solidFill>
          <a:latin typeface="+mn-lt"/>
        </a:defRPr>
      </a:lvl3pPr>
      <a:lvl4pPr marL="1600200" indent="-228600" algn="l" rtl="0" eaLnBrk="0" fontAlgn="base" hangingPunct="0">
        <a:spcBef>
          <a:spcPct val="20000"/>
        </a:spcBef>
        <a:spcAft>
          <a:spcPct val="0"/>
        </a:spcAft>
        <a:buChar char="–"/>
        <a:defRPr sz="2000">
          <a:solidFill>
            <a:srgbClr val="336699"/>
          </a:solidFill>
          <a:latin typeface="+mn-lt"/>
        </a:defRPr>
      </a:lvl4pPr>
      <a:lvl5pPr marL="2057400" indent="-228600" algn="l" rtl="0" eaLnBrk="0" fontAlgn="base" hangingPunct="0">
        <a:spcBef>
          <a:spcPct val="20000"/>
        </a:spcBef>
        <a:spcAft>
          <a:spcPct val="0"/>
        </a:spcAft>
        <a:buChar char="»"/>
        <a:defRPr sz="2000">
          <a:solidFill>
            <a:srgbClr val="336699"/>
          </a:solidFill>
          <a:latin typeface="+mn-lt"/>
        </a:defRPr>
      </a:lvl5pPr>
      <a:lvl6pPr marL="2514600" indent="-228600" algn="l" rtl="0" fontAlgn="base">
        <a:spcBef>
          <a:spcPct val="20000"/>
        </a:spcBef>
        <a:spcAft>
          <a:spcPct val="0"/>
        </a:spcAft>
        <a:buChar char="»"/>
        <a:defRPr sz="2000">
          <a:solidFill>
            <a:srgbClr val="336699"/>
          </a:solidFill>
          <a:latin typeface="+mn-lt"/>
        </a:defRPr>
      </a:lvl6pPr>
      <a:lvl7pPr marL="2971800" indent="-228600" algn="l" rtl="0" fontAlgn="base">
        <a:spcBef>
          <a:spcPct val="20000"/>
        </a:spcBef>
        <a:spcAft>
          <a:spcPct val="0"/>
        </a:spcAft>
        <a:buChar char="»"/>
        <a:defRPr sz="2000">
          <a:solidFill>
            <a:srgbClr val="336699"/>
          </a:solidFill>
          <a:latin typeface="+mn-lt"/>
        </a:defRPr>
      </a:lvl7pPr>
      <a:lvl8pPr marL="3429000" indent="-228600" algn="l" rtl="0" fontAlgn="base">
        <a:spcBef>
          <a:spcPct val="20000"/>
        </a:spcBef>
        <a:spcAft>
          <a:spcPct val="0"/>
        </a:spcAft>
        <a:buChar char="»"/>
        <a:defRPr sz="2000">
          <a:solidFill>
            <a:srgbClr val="336699"/>
          </a:solidFill>
          <a:latin typeface="+mn-lt"/>
        </a:defRPr>
      </a:lvl8pPr>
      <a:lvl9pPr marL="3886200" indent="-228600" algn="l" rtl="0" fontAlgn="base">
        <a:spcBef>
          <a:spcPct val="20000"/>
        </a:spcBef>
        <a:spcAft>
          <a:spcPct val="0"/>
        </a:spcAft>
        <a:buChar char="»"/>
        <a:defRPr sz="2000">
          <a:solidFill>
            <a:srgbClr val="3366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a:lvl1pPr>
          </a:lstStyle>
          <a:p>
            <a:pPr fontAlgn="base">
              <a:spcBef>
                <a:spcPct val="0"/>
              </a:spcBef>
              <a:spcAft>
                <a:spcPct val="0"/>
              </a:spcAft>
              <a:defRPr/>
            </a:pPr>
            <a:fld id="{6EADBD90-C15D-4801-9ACB-AD5A86A0BDF7}"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pic>
        <p:nvPicPr>
          <p:cNvPr id="1031" name="Picture 10" descr="banne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136525"/>
            <a:ext cx="1219200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32" name="Group 11"/>
          <p:cNvGrpSpPr>
            <a:grpSpLocks/>
          </p:cNvGrpSpPr>
          <p:nvPr userDrawn="1"/>
        </p:nvGrpSpPr>
        <p:grpSpPr bwMode="auto">
          <a:xfrm>
            <a:off x="0" y="6324600"/>
            <a:ext cx="12192000" cy="204788"/>
            <a:chOff x="0" y="3984"/>
            <a:chExt cx="5760" cy="129"/>
          </a:xfrm>
        </p:grpSpPr>
        <p:pic>
          <p:nvPicPr>
            <p:cNvPr id="1033" name="Picture 12" descr="banne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312" y="3984"/>
              <a:ext cx="2448"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3" descr="banne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3984"/>
              <a:ext cx="2448"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14" descr="banne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082" y="3984"/>
              <a:ext cx="2448"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998813869"/>
      </p:ext>
    </p:extLst>
  </p:cSld>
  <p:clrMap bg1="lt1" tx1="dk1" bg2="lt2" tx2="dk2" accent1="accent1" accent2="accent2" accent3="accent3" accent4="accent4" accent5="accent5" accent6="accent6" hlink="hlink" folHlink="folHlink"/>
  <p:sldLayoutIdLst>
    <p:sldLayoutId id="2147483934" r:id="rId1"/>
    <p:sldLayoutId id="2147483935" r:id="rId2"/>
    <p:sldLayoutId id="2147483936" r:id="rId3"/>
    <p:sldLayoutId id="2147483937" r:id="rId4"/>
    <p:sldLayoutId id="2147483938" r:id="rId5"/>
    <p:sldLayoutId id="2147483939" r:id="rId6"/>
    <p:sldLayoutId id="2147483940" r:id="rId7"/>
    <p:sldLayoutId id="2147483941" r:id="rId8"/>
    <p:sldLayoutId id="2147483942" r:id="rId9"/>
    <p:sldLayoutId id="2147483943" r:id="rId10"/>
    <p:sldLayoutId id="2147483944" r:id="rId11"/>
    <p:sldLayoutId id="2147483945" r:id="rId12"/>
  </p:sldLayoutIdLst>
  <p:txStyles>
    <p:titleStyle>
      <a:lvl1pPr algn="ctr" rtl="0" eaLnBrk="0" fontAlgn="base" hangingPunct="0">
        <a:spcBef>
          <a:spcPct val="0"/>
        </a:spcBef>
        <a:spcAft>
          <a:spcPct val="0"/>
        </a:spcAft>
        <a:defRPr sz="4000">
          <a:solidFill>
            <a:srgbClr val="336699"/>
          </a:solidFill>
          <a:latin typeface="+mj-lt"/>
          <a:ea typeface="+mj-ea"/>
          <a:cs typeface="+mj-cs"/>
        </a:defRPr>
      </a:lvl1pPr>
      <a:lvl2pPr algn="ctr" rtl="0" eaLnBrk="0" fontAlgn="base" hangingPunct="0">
        <a:spcBef>
          <a:spcPct val="0"/>
        </a:spcBef>
        <a:spcAft>
          <a:spcPct val="0"/>
        </a:spcAft>
        <a:defRPr sz="4000">
          <a:solidFill>
            <a:srgbClr val="336699"/>
          </a:solidFill>
          <a:latin typeface="Garamond" pitchFamily="18" charset="0"/>
        </a:defRPr>
      </a:lvl2pPr>
      <a:lvl3pPr algn="ctr" rtl="0" eaLnBrk="0" fontAlgn="base" hangingPunct="0">
        <a:spcBef>
          <a:spcPct val="0"/>
        </a:spcBef>
        <a:spcAft>
          <a:spcPct val="0"/>
        </a:spcAft>
        <a:defRPr sz="4000">
          <a:solidFill>
            <a:srgbClr val="336699"/>
          </a:solidFill>
          <a:latin typeface="Garamond" pitchFamily="18" charset="0"/>
        </a:defRPr>
      </a:lvl3pPr>
      <a:lvl4pPr algn="ctr" rtl="0" eaLnBrk="0" fontAlgn="base" hangingPunct="0">
        <a:spcBef>
          <a:spcPct val="0"/>
        </a:spcBef>
        <a:spcAft>
          <a:spcPct val="0"/>
        </a:spcAft>
        <a:defRPr sz="4000">
          <a:solidFill>
            <a:srgbClr val="336699"/>
          </a:solidFill>
          <a:latin typeface="Garamond" pitchFamily="18" charset="0"/>
        </a:defRPr>
      </a:lvl4pPr>
      <a:lvl5pPr algn="ctr" rtl="0" eaLnBrk="0" fontAlgn="base" hangingPunct="0">
        <a:spcBef>
          <a:spcPct val="0"/>
        </a:spcBef>
        <a:spcAft>
          <a:spcPct val="0"/>
        </a:spcAft>
        <a:defRPr sz="4000">
          <a:solidFill>
            <a:srgbClr val="336699"/>
          </a:solidFill>
          <a:latin typeface="Garamond" pitchFamily="18" charset="0"/>
        </a:defRPr>
      </a:lvl5pPr>
      <a:lvl6pPr marL="457200" algn="ctr" rtl="0" fontAlgn="base">
        <a:spcBef>
          <a:spcPct val="0"/>
        </a:spcBef>
        <a:spcAft>
          <a:spcPct val="0"/>
        </a:spcAft>
        <a:defRPr sz="4000">
          <a:solidFill>
            <a:srgbClr val="336699"/>
          </a:solidFill>
          <a:latin typeface="Garamond" pitchFamily="18" charset="0"/>
        </a:defRPr>
      </a:lvl6pPr>
      <a:lvl7pPr marL="914400" algn="ctr" rtl="0" fontAlgn="base">
        <a:spcBef>
          <a:spcPct val="0"/>
        </a:spcBef>
        <a:spcAft>
          <a:spcPct val="0"/>
        </a:spcAft>
        <a:defRPr sz="4000">
          <a:solidFill>
            <a:srgbClr val="336699"/>
          </a:solidFill>
          <a:latin typeface="Garamond" pitchFamily="18" charset="0"/>
        </a:defRPr>
      </a:lvl7pPr>
      <a:lvl8pPr marL="1371600" algn="ctr" rtl="0" fontAlgn="base">
        <a:spcBef>
          <a:spcPct val="0"/>
        </a:spcBef>
        <a:spcAft>
          <a:spcPct val="0"/>
        </a:spcAft>
        <a:defRPr sz="4000">
          <a:solidFill>
            <a:srgbClr val="336699"/>
          </a:solidFill>
          <a:latin typeface="Garamond" pitchFamily="18" charset="0"/>
        </a:defRPr>
      </a:lvl8pPr>
      <a:lvl9pPr marL="1828800" algn="ctr" rtl="0" fontAlgn="base">
        <a:spcBef>
          <a:spcPct val="0"/>
        </a:spcBef>
        <a:spcAft>
          <a:spcPct val="0"/>
        </a:spcAft>
        <a:defRPr sz="4000">
          <a:solidFill>
            <a:srgbClr val="336699"/>
          </a:solidFill>
          <a:latin typeface="Garamond" pitchFamily="18" charset="0"/>
        </a:defRPr>
      </a:lvl9pPr>
    </p:titleStyle>
    <p:bodyStyle>
      <a:lvl1pPr marL="342900" indent="-342900" algn="l" rtl="0" eaLnBrk="0" fontAlgn="base" hangingPunct="0">
        <a:spcBef>
          <a:spcPct val="20000"/>
        </a:spcBef>
        <a:spcAft>
          <a:spcPct val="0"/>
        </a:spcAft>
        <a:buChar char="•"/>
        <a:defRPr sz="3200">
          <a:solidFill>
            <a:srgbClr val="336699"/>
          </a:solidFill>
          <a:latin typeface="+mn-lt"/>
          <a:ea typeface="+mn-ea"/>
          <a:cs typeface="+mn-cs"/>
        </a:defRPr>
      </a:lvl1pPr>
      <a:lvl2pPr marL="742950" indent="-285750" algn="l" rtl="0" eaLnBrk="0" fontAlgn="base" hangingPunct="0">
        <a:spcBef>
          <a:spcPct val="20000"/>
        </a:spcBef>
        <a:spcAft>
          <a:spcPct val="0"/>
        </a:spcAft>
        <a:buChar char="–"/>
        <a:defRPr sz="2800">
          <a:solidFill>
            <a:srgbClr val="336699"/>
          </a:solidFill>
          <a:latin typeface="+mn-lt"/>
        </a:defRPr>
      </a:lvl2pPr>
      <a:lvl3pPr marL="1143000" indent="-228600" algn="l" rtl="0" eaLnBrk="0" fontAlgn="base" hangingPunct="0">
        <a:spcBef>
          <a:spcPct val="20000"/>
        </a:spcBef>
        <a:spcAft>
          <a:spcPct val="0"/>
        </a:spcAft>
        <a:buChar char="•"/>
        <a:defRPr sz="2400">
          <a:solidFill>
            <a:srgbClr val="336699"/>
          </a:solidFill>
          <a:latin typeface="+mn-lt"/>
        </a:defRPr>
      </a:lvl3pPr>
      <a:lvl4pPr marL="1600200" indent="-228600" algn="l" rtl="0" eaLnBrk="0" fontAlgn="base" hangingPunct="0">
        <a:spcBef>
          <a:spcPct val="20000"/>
        </a:spcBef>
        <a:spcAft>
          <a:spcPct val="0"/>
        </a:spcAft>
        <a:buChar char="–"/>
        <a:defRPr sz="2000">
          <a:solidFill>
            <a:srgbClr val="336699"/>
          </a:solidFill>
          <a:latin typeface="+mn-lt"/>
        </a:defRPr>
      </a:lvl4pPr>
      <a:lvl5pPr marL="2057400" indent="-228600" algn="l" rtl="0" eaLnBrk="0" fontAlgn="base" hangingPunct="0">
        <a:spcBef>
          <a:spcPct val="20000"/>
        </a:spcBef>
        <a:spcAft>
          <a:spcPct val="0"/>
        </a:spcAft>
        <a:buChar char="»"/>
        <a:defRPr sz="2000">
          <a:solidFill>
            <a:srgbClr val="336699"/>
          </a:solidFill>
          <a:latin typeface="+mn-lt"/>
        </a:defRPr>
      </a:lvl5pPr>
      <a:lvl6pPr marL="2514600" indent="-228600" algn="l" rtl="0" fontAlgn="base">
        <a:spcBef>
          <a:spcPct val="20000"/>
        </a:spcBef>
        <a:spcAft>
          <a:spcPct val="0"/>
        </a:spcAft>
        <a:buChar char="»"/>
        <a:defRPr sz="2000">
          <a:solidFill>
            <a:srgbClr val="336699"/>
          </a:solidFill>
          <a:latin typeface="+mn-lt"/>
        </a:defRPr>
      </a:lvl6pPr>
      <a:lvl7pPr marL="2971800" indent="-228600" algn="l" rtl="0" fontAlgn="base">
        <a:spcBef>
          <a:spcPct val="20000"/>
        </a:spcBef>
        <a:spcAft>
          <a:spcPct val="0"/>
        </a:spcAft>
        <a:buChar char="»"/>
        <a:defRPr sz="2000">
          <a:solidFill>
            <a:srgbClr val="336699"/>
          </a:solidFill>
          <a:latin typeface="+mn-lt"/>
        </a:defRPr>
      </a:lvl7pPr>
      <a:lvl8pPr marL="3429000" indent="-228600" algn="l" rtl="0" fontAlgn="base">
        <a:spcBef>
          <a:spcPct val="20000"/>
        </a:spcBef>
        <a:spcAft>
          <a:spcPct val="0"/>
        </a:spcAft>
        <a:buChar char="»"/>
        <a:defRPr sz="2000">
          <a:solidFill>
            <a:srgbClr val="336699"/>
          </a:solidFill>
          <a:latin typeface="+mn-lt"/>
        </a:defRPr>
      </a:lvl8pPr>
      <a:lvl9pPr marL="3886200" indent="-228600" algn="l" rtl="0" fontAlgn="base">
        <a:spcBef>
          <a:spcPct val="20000"/>
        </a:spcBef>
        <a:spcAft>
          <a:spcPct val="0"/>
        </a:spcAft>
        <a:buChar char="»"/>
        <a:defRPr sz="2000">
          <a:solidFill>
            <a:srgbClr val="3366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a:lvl1pPr>
          </a:lstStyle>
          <a:p>
            <a:pPr fontAlgn="base">
              <a:spcBef>
                <a:spcPct val="0"/>
              </a:spcBef>
              <a:spcAft>
                <a:spcPct val="0"/>
              </a:spcAft>
              <a:defRPr/>
            </a:pPr>
            <a:fld id="{6EADBD90-C15D-4801-9ACB-AD5A86A0BDF7}"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pic>
        <p:nvPicPr>
          <p:cNvPr id="1031" name="Picture 10" descr="banne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136525"/>
            <a:ext cx="1219200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32" name="Group 11"/>
          <p:cNvGrpSpPr>
            <a:grpSpLocks/>
          </p:cNvGrpSpPr>
          <p:nvPr userDrawn="1"/>
        </p:nvGrpSpPr>
        <p:grpSpPr bwMode="auto">
          <a:xfrm>
            <a:off x="0" y="6324600"/>
            <a:ext cx="12192000" cy="204788"/>
            <a:chOff x="0" y="3984"/>
            <a:chExt cx="5760" cy="129"/>
          </a:xfrm>
        </p:grpSpPr>
        <p:pic>
          <p:nvPicPr>
            <p:cNvPr id="1033" name="Picture 12" descr="banne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312" y="3984"/>
              <a:ext cx="2448"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3" descr="banne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3984"/>
              <a:ext cx="2448"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14" descr="banne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082" y="3984"/>
              <a:ext cx="2448"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825976907"/>
      </p:ext>
    </p:extLst>
  </p:cSld>
  <p:clrMap bg1="lt1" tx1="dk1" bg2="lt2" tx2="dk2" accent1="accent1" accent2="accent2" accent3="accent3" accent4="accent4" accent5="accent5" accent6="accent6" hlink="hlink" folHlink="folHlink"/>
  <p:sldLayoutIdLst>
    <p:sldLayoutId id="2147483947" r:id="rId1"/>
    <p:sldLayoutId id="2147483948" r:id="rId2"/>
    <p:sldLayoutId id="2147483949" r:id="rId3"/>
    <p:sldLayoutId id="2147483950" r:id="rId4"/>
    <p:sldLayoutId id="2147483951" r:id="rId5"/>
    <p:sldLayoutId id="2147483952" r:id="rId6"/>
    <p:sldLayoutId id="2147483953" r:id="rId7"/>
    <p:sldLayoutId id="2147483954" r:id="rId8"/>
    <p:sldLayoutId id="2147483955" r:id="rId9"/>
    <p:sldLayoutId id="2147483956" r:id="rId10"/>
    <p:sldLayoutId id="2147483957" r:id="rId11"/>
    <p:sldLayoutId id="2147483958" r:id="rId12"/>
  </p:sldLayoutIdLst>
  <p:txStyles>
    <p:titleStyle>
      <a:lvl1pPr algn="ctr" rtl="0" eaLnBrk="0" fontAlgn="base" hangingPunct="0">
        <a:spcBef>
          <a:spcPct val="0"/>
        </a:spcBef>
        <a:spcAft>
          <a:spcPct val="0"/>
        </a:spcAft>
        <a:defRPr sz="4000">
          <a:solidFill>
            <a:srgbClr val="336699"/>
          </a:solidFill>
          <a:latin typeface="+mj-lt"/>
          <a:ea typeface="+mj-ea"/>
          <a:cs typeface="+mj-cs"/>
        </a:defRPr>
      </a:lvl1pPr>
      <a:lvl2pPr algn="ctr" rtl="0" eaLnBrk="0" fontAlgn="base" hangingPunct="0">
        <a:spcBef>
          <a:spcPct val="0"/>
        </a:spcBef>
        <a:spcAft>
          <a:spcPct val="0"/>
        </a:spcAft>
        <a:defRPr sz="4000">
          <a:solidFill>
            <a:srgbClr val="336699"/>
          </a:solidFill>
          <a:latin typeface="Garamond" pitchFamily="18" charset="0"/>
        </a:defRPr>
      </a:lvl2pPr>
      <a:lvl3pPr algn="ctr" rtl="0" eaLnBrk="0" fontAlgn="base" hangingPunct="0">
        <a:spcBef>
          <a:spcPct val="0"/>
        </a:spcBef>
        <a:spcAft>
          <a:spcPct val="0"/>
        </a:spcAft>
        <a:defRPr sz="4000">
          <a:solidFill>
            <a:srgbClr val="336699"/>
          </a:solidFill>
          <a:latin typeface="Garamond" pitchFamily="18" charset="0"/>
        </a:defRPr>
      </a:lvl3pPr>
      <a:lvl4pPr algn="ctr" rtl="0" eaLnBrk="0" fontAlgn="base" hangingPunct="0">
        <a:spcBef>
          <a:spcPct val="0"/>
        </a:spcBef>
        <a:spcAft>
          <a:spcPct val="0"/>
        </a:spcAft>
        <a:defRPr sz="4000">
          <a:solidFill>
            <a:srgbClr val="336699"/>
          </a:solidFill>
          <a:latin typeface="Garamond" pitchFamily="18" charset="0"/>
        </a:defRPr>
      </a:lvl4pPr>
      <a:lvl5pPr algn="ctr" rtl="0" eaLnBrk="0" fontAlgn="base" hangingPunct="0">
        <a:spcBef>
          <a:spcPct val="0"/>
        </a:spcBef>
        <a:spcAft>
          <a:spcPct val="0"/>
        </a:spcAft>
        <a:defRPr sz="4000">
          <a:solidFill>
            <a:srgbClr val="336699"/>
          </a:solidFill>
          <a:latin typeface="Garamond" pitchFamily="18" charset="0"/>
        </a:defRPr>
      </a:lvl5pPr>
      <a:lvl6pPr marL="457200" algn="ctr" rtl="0" fontAlgn="base">
        <a:spcBef>
          <a:spcPct val="0"/>
        </a:spcBef>
        <a:spcAft>
          <a:spcPct val="0"/>
        </a:spcAft>
        <a:defRPr sz="4000">
          <a:solidFill>
            <a:srgbClr val="336699"/>
          </a:solidFill>
          <a:latin typeface="Garamond" pitchFamily="18" charset="0"/>
        </a:defRPr>
      </a:lvl6pPr>
      <a:lvl7pPr marL="914400" algn="ctr" rtl="0" fontAlgn="base">
        <a:spcBef>
          <a:spcPct val="0"/>
        </a:spcBef>
        <a:spcAft>
          <a:spcPct val="0"/>
        </a:spcAft>
        <a:defRPr sz="4000">
          <a:solidFill>
            <a:srgbClr val="336699"/>
          </a:solidFill>
          <a:latin typeface="Garamond" pitchFamily="18" charset="0"/>
        </a:defRPr>
      </a:lvl7pPr>
      <a:lvl8pPr marL="1371600" algn="ctr" rtl="0" fontAlgn="base">
        <a:spcBef>
          <a:spcPct val="0"/>
        </a:spcBef>
        <a:spcAft>
          <a:spcPct val="0"/>
        </a:spcAft>
        <a:defRPr sz="4000">
          <a:solidFill>
            <a:srgbClr val="336699"/>
          </a:solidFill>
          <a:latin typeface="Garamond" pitchFamily="18" charset="0"/>
        </a:defRPr>
      </a:lvl8pPr>
      <a:lvl9pPr marL="1828800" algn="ctr" rtl="0" fontAlgn="base">
        <a:spcBef>
          <a:spcPct val="0"/>
        </a:spcBef>
        <a:spcAft>
          <a:spcPct val="0"/>
        </a:spcAft>
        <a:defRPr sz="4000">
          <a:solidFill>
            <a:srgbClr val="336699"/>
          </a:solidFill>
          <a:latin typeface="Garamond" pitchFamily="18" charset="0"/>
        </a:defRPr>
      </a:lvl9pPr>
    </p:titleStyle>
    <p:bodyStyle>
      <a:lvl1pPr marL="342900" indent="-342900" algn="l" rtl="0" eaLnBrk="0" fontAlgn="base" hangingPunct="0">
        <a:spcBef>
          <a:spcPct val="20000"/>
        </a:spcBef>
        <a:spcAft>
          <a:spcPct val="0"/>
        </a:spcAft>
        <a:buChar char="•"/>
        <a:defRPr sz="3200">
          <a:solidFill>
            <a:srgbClr val="336699"/>
          </a:solidFill>
          <a:latin typeface="+mn-lt"/>
          <a:ea typeface="+mn-ea"/>
          <a:cs typeface="+mn-cs"/>
        </a:defRPr>
      </a:lvl1pPr>
      <a:lvl2pPr marL="742950" indent="-285750" algn="l" rtl="0" eaLnBrk="0" fontAlgn="base" hangingPunct="0">
        <a:spcBef>
          <a:spcPct val="20000"/>
        </a:spcBef>
        <a:spcAft>
          <a:spcPct val="0"/>
        </a:spcAft>
        <a:buChar char="–"/>
        <a:defRPr sz="2800">
          <a:solidFill>
            <a:srgbClr val="336699"/>
          </a:solidFill>
          <a:latin typeface="+mn-lt"/>
        </a:defRPr>
      </a:lvl2pPr>
      <a:lvl3pPr marL="1143000" indent="-228600" algn="l" rtl="0" eaLnBrk="0" fontAlgn="base" hangingPunct="0">
        <a:spcBef>
          <a:spcPct val="20000"/>
        </a:spcBef>
        <a:spcAft>
          <a:spcPct val="0"/>
        </a:spcAft>
        <a:buChar char="•"/>
        <a:defRPr sz="2400">
          <a:solidFill>
            <a:srgbClr val="336699"/>
          </a:solidFill>
          <a:latin typeface="+mn-lt"/>
        </a:defRPr>
      </a:lvl3pPr>
      <a:lvl4pPr marL="1600200" indent="-228600" algn="l" rtl="0" eaLnBrk="0" fontAlgn="base" hangingPunct="0">
        <a:spcBef>
          <a:spcPct val="20000"/>
        </a:spcBef>
        <a:spcAft>
          <a:spcPct val="0"/>
        </a:spcAft>
        <a:buChar char="–"/>
        <a:defRPr sz="2000">
          <a:solidFill>
            <a:srgbClr val="336699"/>
          </a:solidFill>
          <a:latin typeface="+mn-lt"/>
        </a:defRPr>
      </a:lvl4pPr>
      <a:lvl5pPr marL="2057400" indent="-228600" algn="l" rtl="0" eaLnBrk="0" fontAlgn="base" hangingPunct="0">
        <a:spcBef>
          <a:spcPct val="20000"/>
        </a:spcBef>
        <a:spcAft>
          <a:spcPct val="0"/>
        </a:spcAft>
        <a:buChar char="»"/>
        <a:defRPr sz="2000">
          <a:solidFill>
            <a:srgbClr val="336699"/>
          </a:solidFill>
          <a:latin typeface="+mn-lt"/>
        </a:defRPr>
      </a:lvl5pPr>
      <a:lvl6pPr marL="2514600" indent="-228600" algn="l" rtl="0" fontAlgn="base">
        <a:spcBef>
          <a:spcPct val="20000"/>
        </a:spcBef>
        <a:spcAft>
          <a:spcPct val="0"/>
        </a:spcAft>
        <a:buChar char="»"/>
        <a:defRPr sz="2000">
          <a:solidFill>
            <a:srgbClr val="336699"/>
          </a:solidFill>
          <a:latin typeface="+mn-lt"/>
        </a:defRPr>
      </a:lvl6pPr>
      <a:lvl7pPr marL="2971800" indent="-228600" algn="l" rtl="0" fontAlgn="base">
        <a:spcBef>
          <a:spcPct val="20000"/>
        </a:spcBef>
        <a:spcAft>
          <a:spcPct val="0"/>
        </a:spcAft>
        <a:buChar char="»"/>
        <a:defRPr sz="2000">
          <a:solidFill>
            <a:srgbClr val="336699"/>
          </a:solidFill>
          <a:latin typeface="+mn-lt"/>
        </a:defRPr>
      </a:lvl7pPr>
      <a:lvl8pPr marL="3429000" indent="-228600" algn="l" rtl="0" fontAlgn="base">
        <a:spcBef>
          <a:spcPct val="20000"/>
        </a:spcBef>
        <a:spcAft>
          <a:spcPct val="0"/>
        </a:spcAft>
        <a:buChar char="»"/>
        <a:defRPr sz="2000">
          <a:solidFill>
            <a:srgbClr val="336699"/>
          </a:solidFill>
          <a:latin typeface="+mn-lt"/>
        </a:defRPr>
      </a:lvl8pPr>
      <a:lvl9pPr marL="3886200" indent="-228600" algn="l" rtl="0" fontAlgn="base">
        <a:spcBef>
          <a:spcPct val="20000"/>
        </a:spcBef>
        <a:spcAft>
          <a:spcPct val="0"/>
        </a:spcAft>
        <a:buChar char="»"/>
        <a:defRPr sz="2000">
          <a:solidFill>
            <a:srgbClr val="3366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a:lvl1pPr>
          </a:lstStyle>
          <a:p>
            <a:pPr fontAlgn="base">
              <a:spcBef>
                <a:spcPct val="0"/>
              </a:spcBef>
              <a:spcAft>
                <a:spcPct val="0"/>
              </a:spcAft>
              <a:defRPr/>
            </a:pPr>
            <a:fld id="{6EADBD90-C15D-4801-9ACB-AD5A86A0BDF7}"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pic>
        <p:nvPicPr>
          <p:cNvPr id="1031" name="Picture 10" descr="banne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136525"/>
            <a:ext cx="1219200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32" name="Group 11"/>
          <p:cNvGrpSpPr>
            <a:grpSpLocks/>
          </p:cNvGrpSpPr>
          <p:nvPr userDrawn="1"/>
        </p:nvGrpSpPr>
        <p:grpSpPr bwMode="auto">
          <a:xfrm>
            <a:off x="0" y="6324600"/>
            <a:ext cx="12192000" cy="204788"/>
            <a:chOff x="0" y="3984"/>
            <a:chExt cx="5760" cy="129"/>
          </a:xfrm>
        </p:grpSpPr>
        <p:pic>
          <p:nvPicPr>
            <p:cNvPr id="1033" name="Picture 12" descr="banne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312" y="3984"/>
              <a:ext cx="2448"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3" descr="banne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3984"/>
              <a:ext cx="2448"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14" descr="banne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082" y="3984"/>
              <a:ext cx="2448"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534649094"/>
      </p:ext>
    </p:extLst>
  </p:cSld>
  <p:clrMap bg1="lt1" tx1="dk1" bg2="lt2" tx2="dk2" accent1="accent1" accent2="accent2" accent3="accent3" accent4="accent4" accent5="accent5" accent6="accent6" hlink="hlink" folHlink="folHlink"/>
  <p:sldLayoutIdLst>
    <p:sldLayoutId id="2147483960" r:id="rId1"/>
    <p:sldLayoutId id="2147483961" r:id="rId2"/>
    <p:sldLayoutId id="2147483962" r:id="rId3"/>
    <p:sldLayoutId id="2147483963" r:id="rId4"/>
    <p:sldLayoutId id="2147483964" r:id="rId5"/>
    <p:sldLayoutId id="2147483965" r:id="rId6"/>
    <p:sldLayoutId id="2147483966" r:id="rId7"/>
    <p:sldLayoutId id="2147483967" r:id="rId8"/>
    <p:sldLayoutId id="2147483968" r:id="rId9"/>
    <p:sldLayoutId id="2147483969" r:id="rId10"/>
    <p:sldLayoutId id="2147483970" r:id="rId11"/>
    <p:sldLayoutId id="2147483971" r:id="rId12"/>
  </p:sldLayoutIdLst>
  <p:txStyles>
    <p:titleStyle>
      <a:lvl1pPr algn="ctr" rtl="0" eaLnBrk="0" fontAlgn="base" hangingPunct="0">
        <a:spcBef>
          <a:spcPct val="0"/>
        </a:spcBef>
        <a:spcAft>
          <a:spcPct val="0"/>
        </a:spcAft>
        <a:defRPr sz="4000">
          <a:solidFill>
            <a:srgbClr val="336699"/>
          </a:solidFill>
          <a:latin typeface="+mj-lt"/>
          <a:ea typeface="+mj-ea"/>
          <a:cs typeface="+mj-cs"/>
        </a:defRPr>
      </a:lvl1pPr>
      <a:lvl2pPr algn="ctr" rtl="0" eaLnBrk="0" fontAlgn="base" hangingPunct="0">
        <a:spcBef>
          <a:spcPct val="0"/>
        </a:spcBef>
        <a:spcAft>
          <a:spcPct val="0"/>
        </a:spcAft>
        <a:defRPr sz="4000">
          <a:solidFill>
            <a:srgbClr val="336699"/>
          </a:solidFill>
          <a:latin typeface="Garamond" pitchFamily="18" charset="0"/>
        </a:defRPr>
      </a:lvl2pPr>
      <a:lvl3pPr algn="ctr" rtl="0" eaLnBrk="0" fontAlgn="base" hangingPunct="0">
        <a:spcBef>
          <a:spcPct val="0"/>
        </a:spcBef>
        <a:spcAft>
          <a:spcPct val="0"/>
        </a:spcAft>
        <a:defRPr sz="4000">
          <a:solidFill>
            <a:srgbClr val="336699"/>
          </a:solidFill>
          <a:latin typeface="Garamond" pitchFamily="18" charset="0"/>
        </a:defRPr>
      </a:lvl3pPr>
      <a:lvl4pPr algn="ctr" rtl="0" eaLnBrk="0" fontAlgn="base" hangingPunct="0">
        <a:spcBef>
          <a:spcPct val="0"/>
        </a:spcBef>
        <a:spcAft>
          <a:spcPct val="0"/>
        </a:spcAft>
        <a:defRPr sz="4000">
          <a:solidFill>
            <a:srgbClr val="336699"/>
          </a:solidFill>
          <a:latin typeface="Garamond" pitchFamily="18" charset="0"/>
        </a:defRPr>
      </a:lvl4pPr>
      <a:lvl5pPr algn="ctr" rtl="0" eaLnBrk="0" fontAlgn="base" hangingPunct="0">
        <a:spcBef>
          <a:spcPct val="0"/>
        </a:spcBef>
        <a:spcAft>
          <a:spcPct val="0"/>
        </a:spcAft>
        <a:defRPr sz="4000">
          <a:solidFill>
            <a:srgbClr val="336699"/>
          </a:solidFill>
          <a:latin typeface="Garamond" pitchFamily="18" charset="0"/>
        </a:defRPr>
      </a:lvl5pPr>
      <a:lvl6pPr marL="457200" algn="ctr" rtl="0" fontAlgn="base">
        <a:spcBef>
          <a:spcPct val="0"/>
        </a:spcBef>
        <a:spcAft>
          <a:spcPct val="0"/>
        </a:spcAft>
        <a:defRPr sz="4000">
          <a:solidFill>
            <a:srgbClr val="336699"/>
          </a:solidFill>
          <a:latin typeface="Garamond" pitchFamily="18" charset="0"/>
        </a:defRPr>
      </a:lvl6pPr>
      <a:lvl7pPr marL="914400" algn="ctr" rtl="0" fontAlgn="base">
        <a:spcBef>
          <a:spcPct val="0"/>
        </a:spcBef>
        <a:spcAft>
          <a:spcPct val="0"/>
        </a:spcAft>
        <a:defRPr sz="4000">
          <a:solidFill>
            <a:srgbClr val="336699"/>
          </a:solidFill>
          <a:latin typeface="Garamond" pitchFamily="18" charset="0"/>
        </a:defRPr>
      </a:lvl7pPr>
      <a:lvl8pPr marL="1371600" algn="ctr" rtl="0" fontAlgn="base">
        <a:spcBef>
          <a:spcPct val="0"/>
        </a:spcBef>
        <a:spcAft>
          <a:spcPct val="0"/>
        </a:spcAft>
        <a:defRPr sz="4000">
          <a:solidFill>
            <a:srgbClr val="336699"/>
          </a:solidFill>
          <a:latin typeface="Garamond" pitchFamily="18" charset="0"/>
        </a:defRPr>
      </a:lvl8pPr>
      <a:lvl9pPr marL="1828800" algn="ctr" rtl="0" fontAlgn="base">
        <a:spcBef>
          <a:spcPct val="0"/>
        </a:spcBef>
        <a:spcAft>
          <a:spcPct val="0"/>
        </a:spcAft>
        <a:defRPr sz="4000">
          <a:solidFill>
            <a:srgbClr val="336699"/>
          </a:solidFill>
          <a:latin typeface="Garamond" pitchFamily="18" charset="0"/>
        </a:defRPr>
      </a:lvl9pPr>
    </p:titleStyle>
    <p:bodyStyle>
      <a:lvl1pPr marL="342900" indent="-342900" algn="l" rtl="0" eaLnBrk="0" fontAlgn="base" hangingPunct="0">
        <a:spcBef>
          <a:spcPct val="20000"/>
        </a:spcBef>
        <a:spcAft>
          <a:spcPct val="0"/>
        </a:spcAft>
        <a:buChar char="•"/>
        <a:defRPr sz="3200">
          <a:solidFill>
            <a:srgbClr val="336699"/>
          </a:solidFill>
          <a:latin typeface="+mn-lt"/>
          <a:ea typeface="+mn-ea"/>
          <a:cs typeface="+mn-cs"/>
        </a:defRPr>
      </a:lvl1pPr>
      <a:lvl2pPr marL="742950" indent="-285750" algn="l" rtl="0" eaLnBrk="0" fontAlgn="base" hangingPunct="0">
        <a:spcBef>
          <a:spcPct val="20000"/>
        </a:spcBef>
        <a:spcAft>
          <a:spcPct val="0"/>
        </a:spcAft>
        <a:buChar char="–"/>
        <a:defRPr sz="2800">
          <a:solidFill>
            <a:srgbClr val="336699"/>
          </a:solidFill>
          <a:latin typeface="+mn-lt"/>
        </a:defRPr>
      </a:lvl2pPr>
      <a:lvl3pPr marL="1143000" indent="-228600" algn="l" rtl="0" eaLnBrk="0" fontAlgn="base" hangingPunct="0">
        <a:spcBef>
          <a:spcPct val="20000"/>
        </a:spcBef>
        <a:spcAft>
          <a:spcPct val="0"/>
        </a:spcAft>
        <a:buChar char="•"/>
        <a:defRPr sz="2400">
          <a:solidFill>
            <a:srgbClr val="336699"/>
          </a:solidFill>
          <a:latin typeface="+mn-lt"/>
        </a:defRPr>
      </a:lvl3pPr>
      <a:lvl4pPr marL="1600200" indent="-228600" algn="l" rtl="0" eaLnBrk="0" fontAlgn="base" hangingPunct="0">
        <a:spcBef>
          <a:spcPct val="20000"/>
        </a:spcBef>
        <a:spcAft>
          <a:spcPct val="0"/>
        </a:spcAft>
        <a:buChar char="–"/>
        <a:defRPr sz="2000">
          <a:solidFill>
            <a:srgbClr val="336699"/>
          </a:solidFill>
          <a:latin typeface="+mn-lt"/>
        </a:defRPr>
      </a:lvl4pPr>
      <a:lvl5pPr marL="2057400" indent="-228600" algn="l" rtl="0" eaLnBrk="0" fontAlgn="base" hangingPunct="0">
        <a:spcBef>
          <a:spcPct val="20000"/>
        </a:spcBef>
        <a:spcAft>
          <a:spcPct val="0"/>
        </a:spcAft>
        <a:buChar char="»"/>
        <a:defRPr sz="2000">
          <a:solidFill>
            <a:srgbClr val="336699"/>
          </a:solidFill>
          <a:latin typeface="+mn-lt"/>
        </a:defRPr>
      </a:lvl5pPr>
      <a:lvl6pPr marL="2514600" indent="-228600" algn="l" rtl="0" fontAlgn="base">
        <a:spcBef>
          <a:spcPct val="20000"/>
        </a:spcBef>
        <a:spcAft>
          <a:spcPct val="0"/>
        </a:spcAft>
        <a:buChar char="»"/>
        <a:defRPr sz="2000">
          <a:solidFill>
            <a:srgbClr val="336699"/>
          </a:solidFill>
          <a:latin typeface="+mn-lt"/>
        </a:defRPr>
      </a:lvl6pPr>
      <a:lvl7pPr marL="2971800" indent="-228600" algn="l" rtl="0" fontAlgn="base">
        <a:spcBef>
          <a:spcPct val="20000"/>
        </a:spcBef>
        <a:spcAft>
          <a:spcPct val="0"/>
        </a:spcAft>
        <a:buChar char="»"/>
        <a:defRPr sz="2000">
          <a:solidFill>
            <a:srgbClr val="336699"/>
          </a:solidFill>
          <a:latin typeface="+mn-lt"/>
        </a:defRPr>
      </a:lvl7pPr>
      <a:lvl8pPr marL="3429000" indent="-228600" algn="l" rtl="0" fontAlgn="base">
        <a:spcBef>
          <a:spcPct val="20000"/>
        </a:spcBef>
        <a:spcAft>
          <a:spcPct val="0"/>
        </a:spcAft>
        <a:buChar char="»"/>
        <a:defRPr sz="2000">
          <a:solidFill>
            <a:srgbClr val="336699"/>
          </a:solidFill>
          <a:latin typeface="+mn-lt"/>
        </a:defRPr>
      </a:lvl8pPr>
      <a:lvl9pPr marL="3886200" indent="-228600" algn="l" rtl="0" fontAlgn="base">
        <a:spcBef>
          <a:spcPct val="20000"/>
        </a:spcBef>
        <a:spcAft>
          <a:spcPct val="0"/>
        </a:spcAft>
        <a:buChar char="»"/>
        <a:defRPr sz="2000">
          <a:solidFill>
            <a:srgbClr val="3366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a:lvl1pPr>
          </a:lstStyle>
          <a:p>
            <a:pPr fontAlgn="base">
              <a:spcBef>
                <a:spcPct val="0"/>
              </a:spcBef>
              <a:spcAft>
                <a:spcPct val="0"/>
              </a:spcAft>
              <a:defRPr/>
            </a:pPr>
            <a:fld id="{6EADBD90-C15D-4801-9ACB-AD5A86A0BDF7}"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pic>
        <p:nvPicPr>
          <p:cNvPr id="1031" name="Picture 10" descr="banne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136525"/>
            <a:ext cx="1219200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32" name="Group 11"/>
          <p:cNvGrpSpPr>
            <a:grpSpLocks/>
          </p:cNvGrpSpPr>
          <p:nvPr userDrawn="1"/>
        </p:nvGrpSpPr>
        <p:grpSpPr bwMode="auto">
          <a:xfrm>
            <a:off x="0" y="6324600"/>
            <a:ext cx="12192000" cy="204788"/>
            <a:chOff x="0" y="3984"/>
            <a:chExt cx="5760" cy="129"/>
          </a:xfrm>
        </p:grpSpPr>
        <p:pic>
          <p:nvPicPr>
            <p:cNvPr id="1033" name="Picture 12" descr="banne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312" y="3984"/>
              <a:ext cx="2448"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3" descr="banne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3984"/>
              <a:ext cx="2448"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14" descr="banne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082" y="3984"/>
              <a:ext cx="2448"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350196432"/>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 id="2147483984" r:id="rId12"/>
  </p:sldLayoutIdLst>
  <p:txStyles>
    <p:titleStyle>
      <a:lvl1pPr algn="ctr" rtl="0" eaLnBrk="0" fontAlgn="base" hangingPunct="0">
        <a:spcBef>
          <a:spcPct val="0"/>
        </a:spcBef>
        <a:spcAft>
          <a:spcPct val="0"/>
        </a:spcAft>
        <a:defRPr sz="4000">
          <a:solidFill>
            <a:srgbClr val="336699"/>
          </a:solidFill>
          <a:latin typeface="+mj-lt"/>
          <a:ea typeface="+mj-ea"/>
          <a:cs typeface="+mj-cs"/>
        </a:defRPr>
      </a:lvl1pPr>
      <a:lvl2pPr algn="ctr" rtl="0" eaLnBrk="0" fontAlgn="base" hangingPunct="0">
        <a:spcBef>
          <a:spcPct val="0"/>
        </a:spcBef>
        <a:spcAft>
          <a:spcPct val="0"/>
        </a:spcAft>
        <a:defRPr sz="4000">
          <a:solidFill>
            <a:srgbClr val="336699"/>
          </a:solidFill>
          <a:latin typeface="Garamond" pitchFamily="18" charset="0"/>
        </a:defRPr>
      </a:lvl2pPr>
      <a:lvl3pPr algn="ctr" rtl="0" eaLnBrk="0" fontAlgn="base" hangingPunct="0">
        <a:spcBef>
          <a:spcPct val="0"/>
        </a:spcBef>
        <a:spcAft>
          <a:spcPct val="0"/>
        </a:spcAft>
        <a:defRPr sz="4000">
          <a:solidFill>
            <a:srgbClr val="336699"/>
          </a:solidFill>
          <a:latin typeface="Garamond" pitchFamily="18" charset="0"/>
        </a:defRPr>
      </a:lvl3pPr>
      <a:lvl4pPr algn="ctr" rtl="0" eaLnBrk="0" fontAlgn="base" hangingPunct="0">
        <a:spcBef>
          <a:spcPct val="0"/>
        </a:spcBef>
        <a:spcAft>
          <a:spcPct val="0"/>
        </a:spcAft>
        <a:defRPr sz="4000">
          <a:solidFill>
            <a:srgbClr val="336699"/>
          </a:solidFill>
          <a:latin typeface="Garamond" pitchFamily="18" charset="0"/>
        </a:defRPr>
      </a:lvl4pPr>
      <a:lvl5pPr algn="ctr" rtl="0" eaLnBrk="0" fontAlgn="base" hangingPunct="0">
        <a:spcBef>
          <a:spcPct val="0"/>
        </a:spcBef>
        <a:spcAft>
          <a:spcPct val="0"/>
        </a:spcAft>
        <a:defRPr sz="4000">
          <a:solidFill>
            <a:srgbClr val="336699"/>
          </a:solidFill>
          <a:latin typeface="Garamond" pitchFamily="18" charset="0"/>
        </a:defRPr>
      </a:lvl5pPr>
      <a:lvl6pPr marL="457200" algn="ctr" rtl="0" fontAlgn="base">
        <a:spcBef>
          <a:spcPct val="0"/>
        </a:spcBef>
        <a:spcAft>
          <a:spcPct val="0"/>
        </a:spcAft>
        <a:defRPr sz="4000">
          <a:solidFill>
            <a:srgbClr val="336699"/>
          </a:solidFill>
          <a:latin typeface="Garamond" pitchFamily="18" charset="0"/>
        </a:defRPr>
      </a:lvl6pPr>
      <a:lvl7pPr marL="914400" algn="ctr" rtl="0" fontAlgn="base">
        <a:spcBef>
          <a:spcPct val="0"/>
        </a:spcBef>
        <a:spcAft>
          <a:spcPct val="0"/>
        </a:spcAft>
        <a:defRPr sz="4000">
          <a:solidFill>
            <a:srgbClr val="336699"/>
          </a:solidFill>
          <a:latin typeface="Garamond" pitchFamily="18" charset="0"/>
        </a:defRPr>
      </a:lvl7pPr>
      <a:lvl8pPr marL="1371600" algn="ctr" rtl="0" fontAlgn="base">
        <a:spcBef>
          <a:spcPct val="0"/>
        </a:spcBef>
        <a:spcAft>
          <a:spcPct val="0"/>
        </a:spcAft>
        <a:defRPr sz="4000">
          <a:solidFill>
            <a:srgbClr val="336699"/>
          </a:solidFill>
          <a:latin typeface="Garamond" pitchFamily="18" charset="0"/>
        </a:defRPr>
      </a:lvl8pPr>
      <a:lvl9pPr marL="1828800" algn="ctr" rtl="0" fontAlgn="base">
        <a:spcBef>
          <a:spcPct val="0"/>
        </a:spcBef>
        <a:spcAft>
          <a:spcPct val="0"/>
        </a:spcAft>
        <a:defRPr sz="4000">
          <a:solidFill>
            <a:srgbClr val="336699"/>
          </a:solidFill>
          <a:latin typeface="Garamond" pitchFamily="18" charset="0"/>
        </a:defRPr>
      </a:lvl9pPr>
    </p:titleStyle>
    <p:bodyStyle>
      <a:lvl1pPr marL="342900" indent="-342900" algn="l" rtl="0" eaLnBrk="0" fontAlgn="base" hangingPunct="0">
        <a:spcBef>
          <a:spcPct val="20000"/>
        </a:spcBef>
        <a:spcAft>
          <a:spcPct val="0"/>
        </a:spcAft>
        <a:buChar char="•"/>
        <a:defRPr sz="3200">
          <a:solidFill>
            <a:srgbClr val="336699"/>
          </a:solidFill>
          <a:latin typeface="+mn-lt"/>
          <a:ea typeface="+mn-ea"/>
          <a:cs typeface="+mn-cs"/>
        </a:defRPr>
      </a:lvl1pPr>
      <a:lvl2pPr marL="742950" indent="-285750" algn="l" rtl="0" eaLnBrk="0" fontAlgn="base" hangingPunct="0">
        <a:spcBef>
          <a:spcPct val="20000"/>
        </a:spcBef>
        <a:spcAft>
          <a:spcPct val="0"/>
        </a:spcAft>
        <a:buChar char="–"/>
        <a:defRPr sz="2800">
          <a:solidFill>
            <a:srgbClr val="336699"/>
          </a:solidFill>
          <a:latin typeface="+mn-lt"/>
        </a:defRPr>
      </a:lvl2pPr>
      <a:lvl3pPr marL="1143000" indent="-228600" algn="l" rtl="0" eaLnBrk="0" fontAlgn="base" hangingPunct="0">
        <a:spcBef>
          <a:spcPct val="20000"/>
        </a:spcBef>
        <a:spcAft>
          <a:spcPct val="0"/>
        </a:spcAft>
        <a:buChar char="•"/>
        <a:defRPr sz="2400">
          <a:solidFill>
            <a:srgbClr val="336699"/>
          </a:solidFill>
          <a:latin typeface="+mn-lt"/>
        </a:defRPr>
      </a:lvl3pPr>
      <a:lvl4pPr marL="1600200" indent="-228600" algn="l" rtl="0" eaLnBrk="0" fontAlgn="base" hangingPunct="0">
        <a:spcBef>
          <a:spcPct val="20000"/>
        </a:spcBef>
        <a:spcAft>
          <a:spcPct val="0"/>
        </a:spcAft>
        <a:buChar char="–"/>
        <a:defRPr sz="2000">
          <a:solidFill>
            <a:srgbClr val="336699"/>
          </a:solidFill>
          <a:latin typeface="+mn-lt"/>
        </a:defRPr>
      </a:lvl4pPr>
      <a:lvl5pPr marL="2057400" indent="-228600" algn="l" rtl="0" eaLnBrk="0" fontAlgn="base" hangingPunct="0">
        <a:spcBef>
          <a:spcPct val="20000"/>
        </a:spcBef>
        <a:spcAft>
          <a:spcPct val="0"/>
        </a:spcAft>
        <a:buChar char="»"/>
        <a:defRPr sz="2000">
          <a:solidFill>
            <a:srgbClr val="336699"/>
          </a:solidFill>
          <a:latin typeface="+mn-lt"/>
        </a:defRPr>
      </a:lvl5pPr>
      <a:lvl6pPr marL="2514600" indent="-228600" algn="l" rtl="0" fontAlgn="base">
        <a:spcBef>
          <a:spcPct val="20000"/>
        </a:spcBef>
        <a:spcAft>
          <a:spcPct val="0"/>
        </a:spcAft>
        <a:buChar char="»"/>
        <a:defRPr sz="2000">
          <a:solidFill>
            <a:srgbClr val="336699"/>
          </a:solidFill>
          <a:latin typeface="+mn-lt"/>
        </a:defRPr>
      </a:lvl6pPr>
      <a:lvl7pPr marL="2971800" indent="-228600" algn="l" rtl="0" fontAlgn="base">
        <a:spcBef>
          <a:spcPct val="20000"/>
        </a:spcBef>
        <a:spcAft>
          <a:spcPct val="0"/>
        </a:spcAft>
        <a:buChar char="»"/>
        <a:defRPr sz="2000">
          <a:solidFill>
            <a:srgbClr val="336699"/>
          </a:solidFill>
          <a:latin typeface="+mn-lt"/>
        </a:defRPr>
      </a:lvl7pPr>
      <a:lvl8pPr marL="3429000" indent="-228600" algn="l" rtl="0" fontAlgn="base">
        <a:spcBef>
          <a:spcPct val="20000"/>
        </a:spcBef>
        <a:spcAft>
          <a:spcPct val="0"/>
        </a:spcAft>
        <a:buChar char="»"/>
        <a:defRPr sz="2000">
          <a:solidFill>
            <a:srgbClr val="336699"/>
          </a:solidFill>
          <a:latin typeface="+mn-lt"/>
        </a:defRPr>
      </a:lvl8pPr>
      <a:lvl9pPr marL="3886200" indent="-228600" algn="l" rtl="0" fontAlgn="base">
        <a:spcBef>
          <a:spcPct val="20000"/>
        </a:spcBef>
        <a:spcAft>
          <a:spcPct val="0"/>
        </a:spcAft>
        <a:buChar char="»"/>
        <a:defRPr sz="2000">
          <a:solidFill>
            <a:srgbClr val="3366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a:lvl1pPr>
          </a:lstStyle>
          <a:p>
            <a:pPr fontAlgn="base">
              <a:spcBef>
                <a:spcPct val="0"/>
              </a:spcBef>
              <a:spcAft>
                <a:spcPct val="0"/>
              </a:spcAft>
              <a:defRPr/>
            </a:pPr>
            <a:fld id="{6EADBD90-C15D-4801-9ACB-AD5A86A0BDF7}"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pic>
        <p:nvPicPr>
          <p:cNvPr id="1031" name="Picture 10" descr="banne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136525"/>
            <a:ext cx="1219200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32" name="Group 11"/>
          <p:cNvGrpSpPr>
            <a:grpSpLocks/>
          </p:cNvGrpSpPr>
          <p:nvPr userDrawn="1"/>
        </p:nvGrpSpPr>
        <p:grpSpPr bwMode="auto">
          <a:xfrm>
            <a:off x="0" y="6324600"/>
            <a:ext cx="12192000" cy="204788"/>
            <a:chOff x="0" y="3984"/>
            <a:chExt cx="5760" cy="129"/>
          </a:xfrm>
        </p:grpSpPr>
        <p:pic>
          <p:nvPicPr>
            <p:cNvPr id="1033" name="Picture 12" descr="banne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312" y="3984"/>
              <a:ext cx="2448"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3" descr="banne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3984"/>
              <a:ext cx="2448"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14" descr="banne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082" y="3984"/>
              <a:ext cx="2448"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161640867"/>
      </p:ext>
    </p:extLst>
  </p:cSld>
  <p:clrMap bg1="lt1" tx1="dk1" bg2="lt2" tx2="dk2" accent1="accent1" accent2="accent2" accent3="accent3" accent4="accent4" accent5="accent5" accent6="accent6" hlink="hlink" folHlink="folHlink"/>
  <p:sldLayoutIdLst>
    <p:sldLayoutId id="2147483986" r:id="rId1"/>
    <p:sldLayoutId id="2147483987" r:id="rId2"/>
    <p:sldLayoutId id="2147483988" r:id="rId3"/>
    <p:sldLayoutId id="2147483989" r:id="rId4"/>
    <p:sldLayoutId id="2147483990" r:id="rId5"/>
    <p:sldLayoutId id="2147483991" r:id="rId6"/>
    <p:sldLayoutId id="2147483992" r:id="rId7"/>
    <p:sldLayoutId id="2147483993" r:id="rId8"/>
    <p:sldLayoutId id="2147483994" r:id="rId9"/>
    <p:sldLayoutId id="2147483995" r:id="rId10"/>
    <p:sldLayoutId id="2147483996" r:id="rId11"/>
    <p:sldLayoutId id="2147483997" r:id="rId12"/>
  </p:sldLayoutIdLst>
  <p:txStyles>
    <p:titleStyle>
      <a:lvl1pPr algn="ctr" rtl="0" eaLnBrk="0" fontAlgn="base" hangingPunct="0">
        <a:spcBef>
          <a:spcPct val="0"/>
        </a:spcBef>
        <a:spcAft>
          <a:spcPct val="0"/>
        </a:spcAft>
        <a:defRPr sz="4000">
          <a:solidFill>
            <a:srgbClr val="336699"/>
          </a:solidFill>
          <a:latin typeface="+mj-lt"/>
          <a:ea typeface="+mj-ea"/>
          <a:cs typeface="+mj-cs"/>
        </a:defRPr>
      </a:lvl1pPr>
      <a:lvl2pPr algn="ctr" rtl="0" eaLnBrk="0" fontAlgn="base" hangingPunct="0">
        <a:spcBef>
          <a:spcPct val="0"/>
        </a:spcBef>
        <a:spcAft>
          <a:spcPct val="0"/>
        </a:spcAft>
        <a:defRPr sz="4000">
          <a:solidFill>
            <a:srgbClr val="336699"/>
          </a:solidFill>
          <a:latin typeface="Garamond" pitchFamily="18" charset="0"/>
        </a:defRPr>
      </a:lvl2pPr>
      <a:lvl3pPr algn="ctr" rtl="0" eaLnBrk="0" fontAlgn="base" hangingPunct="0">
        <a:spcBef>
          <a:spcPct val="0"/>
        </a:spcBef>
        <a:spcAft>
          <a:spcPct val="0"/>
        </a:spcAft>
        <a:defRPr sz="4000">
          <a:solidFill>
            <a:srgbClr val="336699"/>
          </a:solidFill>
          <a:latin typeface="Garamond" pitchFamily="18" charset="0"/>
        </a:defRPr>
      </a:lvl3pPr>
      <a:lvl4pPr algn="ctr" rtl="0" eaLnBrk="0" fontAlgn="base" hangingPunct="0">
        <a:spcBef>
          <a:spcPct val="0"/>
        </a:spcBef>
        <a:spcAft>
          <a:spcPct val="0"/>
        </a:spcAft>
        <a:defRPr sz="4000">
          <a:solidFill>
            <a:srgbClr val="336699"/>
          </a:solidFill>
          <a:latin typeface="Garamond" pitchFamily="18" charset="0"/>
        </a:defRPr>
      </a:lvl4pPr>
      <a:lvl5pPr algn="ctr" rtl="0" eaLnBrk="0" fontAlgn="base" hangingPunct="0">
        <a:spcBef>
          <a:spcPct val="0"/>
        </a:spcBef>
        <a:spcAft>
          <a:spcPct val="0"/>
        </a:spcAft>
        <a:defRPr sz="4000">
          <a:solidFill>
            <a:srgbClr val="336699"/>
          </a:solidFill>
          <a:latin typeface="Garamond" pitchFamily="18" charset="0"/>
        </a:defRPr>
      </a:lvl5pPr>
      <a:lvl6pPr marL="457200" algn="ctr" rtl="0" fontAlgn="base">
        <a:spcBef>
          <a:spcPct val="0"/>
        </a:spcBef>
        <a:spcAft>
          <a:spcPct val="0"/>
        </a:spcAft>
        <a:defRPr sz="4000">
          <a:solidFill>
            <a:srgbClr val="336699"/>
          </a:solidFill>
          <a:latin typeface="Garamond" pitchFamily="18" charset="0"/>
        </a:defRPr>
      </a:lvl6pPr>
      <a:lvl7pPr marL="914400" algn="ctr" rtl="0" fontAlgn="base">
        <a:spcBef>
          <a:spcPct val="0"/>
        </a:spcBef>
        <a:spcAft>
          <a:spcPct val="0"/>
        </a:spcAft>
        <a:defRPr sz="4000">
          <a:solidFill>
            <a:srgbClr val="336699"/>
          </a:solidFill>
          <a:latin typeface="Garamond" pitchFamily="18" charset="0"/>
        </a:defRPr>
      </a:lvl7pPr>
      <a:lvl8pPr marL="1371600" algn="ctr" rtl="0" fontAlgn="base">
        <a:spcBef>
          <a:spcPct val="0"/>
        </a:spcBef>
        <a:spcAft>
          <a:spcPct val="0"/>
        </a:spcAft>
        <a:defRPr sz="4000">
          <a:solidFill>
            <a:srgbClr val="336699"/>
          </a:solidFill>
          <a:latin typeface="Garamond" pitchFamily="18" charset="0"/>
        </a:defRPr>
      </a:lvl8pPr>
      <a:lvl9pPr marL="1828800" algn="ctr" rtl="0" fontAlgn="base">
        <a:spcBef>
          <a:spcPct val="0"/>
        </a:spcBef>
        <a:spcAft>
          <a:spcPct val="0"/>
        </a:spcAft>
        <a:defRPr sz="4000">
          <a:solidFill>
            <a:srgbClr val="336699"/>
          </a:solidFill>
          <a:latin typeface="Garamond" pitchFamily="18" charset="0"/>
        </a:defRPr>
      </a:lvl9pPr>
    </p:titleStyle>
    <p:bodyStyle>
      <a:lvl1pPr marL="342900" indent="-342900" algn="l" rtl="0" eaLnBrk="0" fontAlgn="base" hangingPunct="0">
        <a:spcBef>
          <a:spcPct val="20000"/>
        </a:spcBef>
        <a:spcAft>
          <a:spcPct val="0"/>
        </a:spcAft>
        <a:buChar char="•"/>
        <a:defRPr sz="3200">
          <a:solidFill>
            <a:srgbClr val="336699"/>
          </a:solidFill>
          <a:latin typeface="+mn-lt"/>
          <a:ea typeface="+mn-ea"/>
          <a:cs typeface="+mn-cs"/>
        </a:defRPr>
      </a:lvl1pPr>
      <a:lvl2pPr marL="742950" indent="-285750" algn="l" rtl="0" eaLnBrk="0" fontAlgn="base" hangingPunct="0">
        <a:spcBef>
          <a:spcPct val="20000"/>
        </a:spcBef>
        <a:spcAft>
          <a:spcPct val="0"/>
        </a:spcAft>
        <a:buChar char="–"/>
        <a:defRPr sz="2800">
          <a:solidFill>
            <a:srgbClr val="336699"/>
          </a:solidFill>
          <a:latin typeface="+mn-lt"/>
        </a:defRPr>
      </a:lvl2pPr>
      <a:lvl3pPr marL="1143000" indent="-228600" algn="l" rtl="0" eaLnBrk="0" fontAlgn="base" hangingPunct="0">
        <a:spcBef>
          <a:spcPct val="20000"/>
        </a:spcBef>
        <a:spcAft>
          <a:spcPct val="0"/>
        </a:spcAft>
        <a:buChar char="•"/>
        <a:defRPr sz="2400">
          <a:solidFill>
            <a:srgbClr val="336699"/>
          </a:solidFill>
          <a:latin typeface="+mn-lt"/>
        </a:defRPr>
      </a:lvl3pPr>
      <a:lvl4pPr marL="1600200" indent="-228600" algn="l" rtl="0" eaLnBrk="0" fontAlgn="base" hangingPunct="0">
        <a:spcBef>
          <a:spcPct val="20000"/>
        </a:spcBef>
        <a:spcAft>
          <a:spcPct val="0"/>
        </a:spcAft>
        <a:buChar char="–"/>
        <a:defRPr sz="2000">
          <a:solidFill>
            <a:srgbClr val="336699"/>
          </a:solidFill>
          <a:latin typeface="+mn-lt"/>
        </a:defRPr>
      </a:lvl4pPr>
      <a:lvl5pPr marL="2057400" indent="-228600" algn="l" rtl="0" eaLnBrk="0" fontAlgn="base" hangingPunct="0">
        <a:spcBef>
          <a:spcPct val="20000"/>
        </a:spcBef>
        <a:spcAft>
          <a:spcPct val="0"/>
        </a:spcAft>
        <a:buChar char="»"/>
        <a:defRPr sz="2000">
          <a:solidFill>
            <a:srgbClr val="336699"/>
          </a:solidFill>
          <a:latin typeface="+mn-lt"/>
        </a:defRPr>
      </a:lvl5pPr>
      <a:lvl6pPr marL="2514600" indent="-228600" algn="l" rtl="0" fontAlgn="base">
        <a:spcBef>
          <a:spcPct val="20000"/>
        </a:spcBef>
        <a:spcAft>
          <a:spcPct val="0"/>
        </a:spcAft>
        <a:buChar char="»"/>
        <a:defRPr sz="2000">
          <a:solidFill>
            <a:srgbClr val="336699"/>
          </a:solidFill>
          <a:latin typeface="+mn-lt"/>
        </a:defRPr>
      </a:lvl6pPr>
      <a:lvl7pPr marL="2971800" indent="-228600" algn="l" rtl="0" fontAlgn="base">
        <a:spcBef>
          <a:spcPct val="20000"/>
        </a:spcBef>
        <a:spcAft>
          <a:spcPct val="0"/>
        </a:spcAft>
        <a:buChar char="»"/>
        <a:defRPr sz="2000">
          <a:solidFill>
            <a:srgbClr val="336699"/>
          </a:solidFill>
          <a:latin typeface="+mn-lt"/>
        </a:defRPr>
      </a:lvl7pPr>
      <a:lvl8pPr marL="3429000" indent="-228600" algn="l" rtl="0" fontAlgn="base">
        <a:spcBef>
          <a:spcPct val="20000"/>
        </a:spcBef>
        <a:spcAft>
          <a:spcPct val="0"/>
        </a:spcAft>
        <a:buChar char="»"/>
        <a:defRPr sz="2000">
          <a:solidFill>
            <a:srgbClr val="336699"/>
          </a:solidFill>
          <a:latin typeface="+mn-lt"/>
        </a:defRPr>
      </a:lvl8pPr>
      <a:lvl9pPr marL="3886200" indent="-228600" algn="l" rtl="0" fontAlgn="base">
        <a:spcBef>
          <a:spcPct val="20000"/>
        </a:spcBef>
        <a:spcAft>
          <a:spcPct val="0"/>
        </a:spcAft>
        <a:buChar char="»"/>
        <a:defRPr sz="2000">
          <a:solidFill>
            <a:srgbClr val="3366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a:lvl1pPr>
          </a:lstStyle>
          <a:p>
            <a:pPr fontAlgn="base">
              <a:spcBef>
                <a:spcPct val="0"/>
              </a:spcBef>
              <a:spcAft>
                <a:spcPct val="0"/>
              </a:spcAft>
              <a:defRPr/>
            </a:pPr>
            <a:fld id="{6EADBD90-C15D-4801-9ACB-AD5A86A0BDF7}"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pic>
        <p:nvPicPr>
          <p:cNvPr id="1031" name="Picture 10" descr="banne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136525"/>
            <a:ext cx="1219200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32" name="Group 11"/>
          <p:cNvGrpSpPr>
            <a:grpSpLocks/>
          </p:cNvGrpSpPr>
          <p:nvPr userDrawn="1"/>
        </p:nvGrpSpPr>
        <p:grpSpPr bwMode="auto">
          <a:xfrm>
            <a:off x="0" y="6324600"/>
            <a:ext cx="12192000" cy="204788"/>
            <a:chOff x="0" y="3984"/>
            <a:chExt cx="5760" cy="129"/>
          </a:xfrm>
        </p:grpSpPr>
        <p:pic>
          <p:nvPicPr>
            <p:cNvPr id="1033" name="Picture 12" descr="banne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312" y="3984"/>
              <a:ext cx="2448"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3" descr="banne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3984"/>
              <a:ext cx="2448"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14" descr="banne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082" y="3984"/>
              <a:ext cx="2448"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15640796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xStyles>
    <p:titleStyle>
      <a:lvl1pPr algn="ctr" rtl="0" eaLnBrk="0" fontAlgn="base" hangingPunct="0">
        <a:spcBef>
          <a:spcPct val="0"/>
        </a:spcBef>
        <a:spcAft>
          <a:spcPct val="0"/>
        </a:spcAft>
        <a:defRPr sz="4000">
          <a:solidFill>
            <a:srgbClr val="336699"/>
          </a:solidFill>
          <a:latin typeface="+mj-lt"/>
          <a:ea typeface="+mj-ea"/>
          <a:cs typeface="+mj-cs"/>
        </a:defRPr>
      </a:lvl1pPr>
      <a:lvl2pPr algn="ctr" rtl="0" eaLnBrk="0" fontAlgn="base" hangingPunct="0">
        <a:spcBef>
          <a:spcPct val="0"/>
        </a:spcBef>
        <a:spcAft>
          <a:spcPct val="0"/>
        </a:spcAft>
        <a:defRPr sz="4000">
          <a:solidFill>
            <a:srgbClr val="336699"/>
          </a:solidFill>
          <a:latin typeface="Garamond" pitchFamily="18" charset="0"/>
        </a:defRPr>
      </a:lvl2pPr>
      <a:lvl3pPr algn="ctr" rtl="0" eaLnBrk="0" fontAlgn="base" hangingPunct="0">
        <a:spcBef>
          <a:spcPct val="0"/>
        </a:spcBef>
        <a:spcAft>
          <a:spcPct val="0"/>
        </a:spcAft>
        <a:defRPr sz="4000">
          <a:solidFill>
            <a:srgbClr val="336699"/>
          </a:solidFill>
          <a:latin typeface="Garamond" pitchFamily="18" charset="0"/>
        </a:defRPr>
      </a:lvl3pPr>
      <a:lvl4pPr algn="ctr" rtl="0" eaLnBrk="0" fontAlgn="base" hangingPunct="0">
        <a:spcBef>
          <a:spcPct val="0"/>
        </a:spcBef>
        <a:spcAft>
          <a:spcPct val="0"/>
        </a:spcAft>
        <a:defRPr sz="4000">
          <a:solidFill>
            <a:srgbClr val="336699"/>
          </a:solidFill>
          <a:latin typeface="Garamond" pitchFamily="18" charset="0"/>
        </a:defRPr>
      </a:lvl4pPr>
      <a:lvl5pPr algn="ctr" rtl="0" eaLnBrk="0" fontAlgn="base" hangingPunct="0">
        <a:spcBef>
          <a:spcPct val="0"/>
        </a:spcBef>
        <a:spcAft>
          <a:spcPct val="0"/>
        </a:spcAft>
        <a:defRPr sz="4000">
          <a:solidFill>
            <a:srgbClr val="336699"/>
          </a:solidFill>
          <a:latin typeface="Garamond" pitchFamily="18" charset="0"/>
        </a:defRPr>
      </a:lvl5pPr>
      <a:lvl6pPr marL="457200" algn="ctr" rtl="0" fontAlgn="base">
        <a:spcBef>
          <a:spcPct val="0"/>
        </a:spcBef>
        <a:spcAft>
          <a:spcPct val="0"/>
        </a:spcAft>
        <a:defRPr sz="4000">
          <a:solidFill>
            <a:srgbClr val="336699"/>
          </a:solidFill>
          <a:latin typeface="Garamond" pitchFamily="18" charset="0"/>
        </a:defRPr>
      </a:lvl6pPr>
      <a:lvl7pPr marL="914400" algn="ctr" rtl="0" fontAlgn="base">
        <a:spcBef>
          <a:spcPct val="0"/>
        </a:spcBef>
        <a:spcAft>
          <a:spcPct val="0"/>
        </a:spcAft>
        <a:defRPr sz="4000">
          <a:solidFill>
            <a:srgbClr val="336699"/>
          </a:solidFill>
          <a:latin typeface="Garamond" pitchFamily="18" charset="0"/>
        </a:defRPr>
      </a:lvl7pPr>
      <a:lvl8pPr marL="1371600" algn="ctr" rtl="0" fontAlgn="base">
        <a:spcBef>
          <a:spcPct val="0"/>
        </a:spcBef>
        <a:spcAft>
          <a:spcPct val="0"/>
        </a:spcAft>
        <a:defRPr sz="4000">
          <a:solidFill>
            <a:srgbClr val="336699"/>
          </a:solidFill>
          <a:latin typeface="Garamond" pitchFamily="18" charset="0"/>
        </a:defRPr>
      </a:lvl8pPr>
      <a:lvl9pPr marL="1828800" algn="ctr" rtl="0" fontAlgn="base">
        <a:spcBef>
          <a:spcPct val="0"/>
        </a:spcBef>
        <a:spcAft>
          <a:spcPct val="0"/>
        </a:spcAft>
        <a:defRPr sz="4000">
          <a:solidFill>
            <a:srgbClr val="336699"/>
          </a:solidFill>
          <a:latin typeface="Garamond" pitchFamily="18" charset="0"/>
        </a:defRPr>
      </a:lvl9pPr>
    </p:titleStyle>
    <p:bodyStyle>
      <a:lvl1pPr marL="342900" indent="-342900" algn="l" rtl="0" eaLnBrk="0" fontAlgn="base" hangingPunct="0">
        <a:spcBef>
          <a:spcPct val="20000"/>
        </a:spcBef>
        <a:spcAft>
          <a:spcPct val="0"/>
        </a:spcAft>
        <a:buChar char="•"/>
        <a:defRPr sz="3200">
          <a:solidFill>
            <a:srgbClr val="336699"/>
          </a:solidFill>
          <a:latin typeface="+mn-lt"/>
          <a:ea typeface="+mn-ea"/>
          <a:cs typeface="+mn-cs"/>
        </a:defRPr>
      </a:lvl1pPr>
      <a:lvl2pPr marL="742950" indent="-285750" algn="l" rtl="0" eaLnBrk="0" fontAlgn="base" hangingPunct="0">
        <a:spcBef>
          <a:spcPct val="20000"/>
        </a:spcBef>
        <a:spcAft>
          <a:spcPct val="0"/>
        </a:spcAft>
        <a:buChar char="–"/>
        <a:defRPr sz="2800">
          <a:solidFill>
            <a:srgbClr val="336699"/>
          </a:solidFill>
          <a:latin typeface="+mn-lt"/>
        </a:defRPr>
      </a:lvl2pPr>
      <a:lvl3pPr marL="1143000" indent="-228600" algn="l" rtl="0" eaLnBrk="0" fontAlgn="base" hangingPunct="0">
        <a:spcBef>
          <a:spcPct val="20000"/>
        </a:spcBef>
        <a:spcAft>
          <a:spcPct val="0"/>
        </a:spcAft>
        <a:buChar char="•"/>
        <a:defRPr sz="2400">
          <a:solidFill>
            <a:srgbClr val="336699"/>
          </a:solidFill>
          <a:latin typeface="+mn-lt"/>
        </a:defRPr>
      </a:lvl3pPr>
      <a:lvl4pPr marL="1600200" indent="-228600" algn="l" rtl="0" eaLnBrk="0" fontAlgn="base" hangingPunct="0">
        <a:spcBef>
          <a:spcPct val="20000"/>
        </a:spcBef>
        <a:spcAft>
          <a:spcPct val="0"/>
        </a:spcAft>
        <a:buChar char="–"/>
        <a:defRPr sz="2000">
          <a:solidFill>
            <a:srgbClr val="336699"/>
          </a:solidFill>
          <a:latin typeface="+mn-lt"/>
        </a:defRPr>
      </a:lvl4pPr>
      <a:lvl5pPr marL="2057400" indent="-228600" algn="l" rtl="0" eaLnBrk="0" fontAlgn="base" hangingPunct="0">
        <a:spcBef>
          <a:spcPct val="20000"/>
        </a:spcBef>
        <a:spcAft>
          <a:spcPct val="0"/>
        </a:spcAft>
        <a:buChar char="»"/>
        <a:defRPr sz="2000">
          <a:solidFill>
            <a:srgbClr val="336699"/>
          </a:solidFill>
          <a:latin typeface="+mn-lt"/>
        </a:defRPr>
      </a:lvl5pPr>
      <a:lvl6pPr marL="2514600" indent="-228600" algn="l" rtl="0" fontAlgn="base">
        <a:spcBef>
          <a:spcPct val="20000"/>
        </a:spcBef>
        <a:spcAft>
          <a:spcPct val="0"/>
        </a:spcAft>
        <a:buChar char="»"/>
        <a:defRPr sz="2000">
          <a:solidFill>
            <a:srgbClr val="336699"/>
          </a:solidFill>
          <a:latin typeface="+mn-lt"/>
        </a:defRPr>
      </a:lvl6pPr>
      <a:lvl7pPr marL="2971800" indent="-228600" algn="l" rtl="0" fontAlgn="base">
        <a:spcBef>
          <a:spcPct val="20000"/>
        </a:spcBef>
        <a:spcAft>
          <a:spcPct val="0"/>
        </a:spcAft>
        <a:buChar char="»"/>
        <a:defRPr sz="2000">
          <a:solidFill>
            <a:srgbClr val="336699"/>
          </a:solidFill>
          <a:latin typeface="+mn-lt"/>
        </a:defRPr>
      </a:lvl7pPr>
      <a:lvl8pPr marL="3429000" indent="-228600" algn="l" rtl="0" fontAlgn="base">
        <a:spcBef>
          <a:spcPct val="20000"/>
        </a:spcBef>
        <a:spcAft>
          <a:spcPct val="0"/>
        </a:spcAft>
        <a:buChar char="»"/>
        <a:defRPr sz="2000">
          <a:solidFill>
            <a:srgbClr val="336699"/>
          </a:solidFill>
          <a:latin typeface="+mn-lt"/>
        </a:defRPr>
      </a:lvl8pPr>
      <a:lvl9pPr marL="3886200" indent="-228600" algn="l" rtl="0" fontAlgn="base">
        <a:spcBef>
          <a:spcPct val="20000"/>
        </a:spcBef>
        <a:spcAft>
          <a:spcPct val="0"/>
        </a:spcAft>
        <a:buChar char="»"/>
        <a:defRPr sz="2000">
          <a:solidFill>
            <a:srgbClr val="3366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a:lvl1pPr>
          </a:lstStyle>
          <a:p>
            <a:pPr fontAlgn="base">
              <a:spcBef>
                <a:spcPct val="0"/>
              </a:spcBef>
              <a:spcAft>
                <a:spcPct val="0"/>
              </a:spcAft>
              <a:defRPr/>
            </a:pPr>
            <a:fld id="{6EADBD90-C15D-4801-9ACB-AD5A86A0BDF7}"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pic>
        <p:nvPicPr>
          <p:cNvPr id="1031" name="Picture 10" descr="banne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136525"/>
            <a:ext cx="1219200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32" name="Group 11"/>
          <p:cNvGrpSpPr>
            <a:grpSpLocks/>
          </p:cNvGrpSpPr>
          <p:nvPr userDrawn="1"/>
        </p:nvGrpSpPr>
        <p:grpSpPr bwMode="auto">
          <a:xfrm>
            <a:off x="0" y="6324600"/>
            <a:ext cx="12192000" cy="204788"/>
            <a:chOff x="0" y="3984"/>
            <a:chExt cx="5760" cy="129"/>
          </a:xfrm>
        </p:grpSpPr>
        <p:pic>
          <p:nvPicPr>
            <p:cNvPr id="1033" name="Picture 12" descr="banne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312" y="3984"/>
              <a:ext cx="2448"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3" descr="banne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3984"/>
              <a:ext cx="2448"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14" descr="banne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082" y="3984"/>
              <a:ext cx="2448"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552195371"/>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ctr" rtl="0" eaLnBrk="0" fontAlgn="base" hangingPunct="0">
        <a:spcBef>
          <a:spcPct val="0"/>
        </a:spcBef>
        <a:spcAft>
          <a:spcPct val="0"/>
        </a:spcAft>
        <a:defRPr sz="4000">
          <a:solidFill>
            <a:srgbClr val="336699"/>
          </a:solidFill>
          <a:latin typeface="+mj-lt"/>
          <a:ea typeface="+mj-ea"/>
          <a:cs typeface="+mj-cs"/>
        </a:defRPr>
      </a:lvl1pPr>
      <a:lvl2pPr algn="ctr" rtl="0" eaLnBrk="0" fontAlgn="base" hangingPunct="0">
        <a:spcBef>
          <a:spcPct val="0"/>
        </a:spcBef>
        <a:spcAft>
          <a:spcPct val="0"/>
        </a:spcAft>
        <a:defRPr sz="4000">
          <a:solidFill>
            <a:srgbClr val="336699"/>
          </a:solidFill>
          <a:latin typeface="Garamond" pitchFamily="18" charset="0"/>
        </a:defRPr>
      </a:lvl2pPr>
      <a:lvl3pPr algn="ctr" rtl="0" eaLnBrk="0" fontAlgn="base" hangingPunct="0">
        <a:spcBef>
          <a:spcPct val="0"/>
        </a:spcBef>
        <a:spcAft>
          <a:spcPct val="0"/>
        </a:spcAft>
        <a:defRPr sz="4000">
          <a:solidFill>
            <a:srgbClr val="336699"/>
          </a:solidFill>
          <a:latin typeface="Garamond" pitchFamily="18" charset="0"/>
        </a:defRPr>
      </a:lvl3pPr>
      <a:lvl4pPr algn="ctr" rtl="0" eaLnBrk="0" fontAlgn="base" hangingPunct="0">
        <a:spcBef>
          <a:spcPct val="0"/>
        </a:spcBef>
        <a:spcAft>
          <a:spcPct val="0"/>
        </a:spcAft>
        <a:defRPr sz="4000">
          <a:solidFill>
            <a:srgbClr val="336699"/>
          </a:solidFill>
          <a:latin typeface="Garamond" pitchFamily="18" charset="0"/>
        </a:defRPr>
      </a:lvl4pPr>
      <a:lvl5pPr algn="ctr" rtl="0" eaLnBrk="0" fontAlgn="base" hangingPunct="0">
        <a:spcBef>
          <a:spcPct val="0"/>
        </a:spcBef>
        <a:spcAft>
          <a:spcPct val="0"/>
        </a:spcAft>
        <a:defRPr sz="4000">
          <a:solidFill>
            <a:srgbClr val="336699"/>
          </a:solidFill>
          <a:latin typeface="Garamond" pitchFamily="18" charset="0"/>
        </a:defRPr>
      </a:lvl5pPr>
      <a:lvl6pPr marL="457200" algn="ctr" rtl="0" fontAlgn="base">
        <a:spcBef>
          <a:spcPct val="0"/>
        </a:spcBef>
        <a:spcAft>
          <a:spcPct val="0"/>
        </a:spcAft>
        <a:defRPr sz="4000">
          <a:solidFill>
            <a:srgbClr val="336699"/>
          </a:solidFill>
          <a:latin typeface="Garamond" pitchFamily="18" charset="0"/>
        </a:defRPr>
      </a:lvl6pPr>
      <a:lvl7pPr marL="914400" algn="ctr" rtl="0" fontAlgn="base">
        <a:spcBef>
          <a:spcPct val="0"/>
        </a:spcBef>
        <a:spcAft>
          <a:spcPct val="0"/>
        </a:spcAft>
        <a:defRPr sz="4000">
          <a:solidFill>
            <a:srgbClr val="336699"/>
          </a:solidFill>
          <a:latin typeface="Garamond" pitchFamily="18" charset="0"/>
        </a:defRPr>
      </a:lvl7pPr>
      <a:lvl8pPr marL="1371600" algn="ctr" rtl="0" fontAlgn="base">
        <a:spcBef>
          <a:spcPct val="0"/>
        </a:spcBef>
        <a:spcAft>
          <a:spcPct val="0"/>
        </a:spcAft>
        <a:defRPr sz="4000">
          <a:solidFill>
            <a:srgbClr val="336699"/>
          </a:solidFill>
          <a:latin typeface="Garamond" pitchFamily="18" charset="0"/>
        </a:defRPr>
      </a:lvl8pPr>
      <a:lvl9pPr marL="1828800" algn="ctr" rtl="0" fontAlgn="base">
        <a:spcBef>
          <a:spcPct val="0"/>
        </a:spcBef>
        <a:spcAft>
          <a:spcPct val="0"/>
        </a:spcAft>
        <a:defRPr sz="4000">
          <a:solidFill>
            <a:srgbClr val="336699"/>
          </a:solidFill>
          <a:latin typeface="Garamond" pitchFamily="18" charset="0"/>
        </a:defRPr>
      </a:lvl9pPr>
    </p:titleStyle>
    <p:bodyStyle>
      <a:lvl1pPr marL="342900" indent="-342900" algn="l" rtl="0" eaLnBrk="0" fontAlgn="base" hangingPunct="0">
        <a:spcBef>
          <a:spcPct val="20000"/>
        </a:spcBef>
        <a:spcAft>
          <a:spcPct val="0"/>
        </a:spcAft>
        <a:buChar char="•"/>
        <a:defRPr sz="3200">
          <a:solidFill>
            <a:srgbClr val="336699"/>
          </a:solidFill>
          <a:latin typeface="+mn-lt"/>
          <a:ea typeface="+mn-ea"/>
          <a:cs typeface="+mn-cs"/>
        </a:defRPr>
      </a:lvl1pPr>
      <a:lvl2pPr marL="742950" indent="-285750" algn="l" rtl="0" eaLnBrk="0" fontAlgn="base" hangingPunct="0">
        <a:spcBef>
          <a:spcPct val="20000"/>
        </a:spcBef>
        <a:spcAft>
          <a:spcPct val="0"/>
        </a:spcAft>
        <a:buChar char="–"/>
        <a:defRPr sz="2800">
          <a:solidFill>
            <a:srgbClr val="336699"/>
          </a:solidFill>
          <a:latin typeface="+mn-lt"/>
        </a:defRPr>
      </a:lvl2pPr>
      <a:lvl3pPr marL="1143000" indent="-228600" algn="l" rtl="0" eaLnBrk="0" fontAlgn="base" hangingPunct="0">
        <a:spcBef>
          <a:spcPct val="20000"/>
        </a:spcBef>
        <a:spcAft>
          <a:spcPct val="0"/>
        </a:spcAft>
        <a:buChar char="•"/>
        <a:defRPr sz="2400">
          <a:solidFill>
            <a:srgbClr val="336699"/>
          </a:solidFill>
          <a:latin typeface="+mn-lt"/>
        </a:defRPr>
      </a:lvl3pPr>
      <a:lvl4pPr marL="1600200" indent="-228600" algn="l" rtl="0" eaLnBrk="0" fontAlgn="base" hangingPunct="0">
        <a:spcBef>
          <a:spcPct val="20000"/>
        </a:spcBef>
        <a:spcAft>
          <a:spcPct val="0"/>
        </a:spcAft>
        <a:buChar char="–"/>
        <a:defRPr sz="2000">
          <a:solidFill>
            <a:srgbClr val="336699"/>
          </a:solidFill>
          <a:latin typeface="+mn-lt"/>
        </a:defRPr>
      </a:lvl4pPr>
      <a:lvl5pPr marL="2057400" indent="-228600" algn="l" rtl="0" eaLnBrk="0" fontAlgn="base" hangingPunct="0">
        <a:spcBef>
          <a:spcPct val="20000"/>
        </a:spcBef>
        <a:spcAft>
          <a:spcPct val="0"/>
        </a:spcAft>
        <a:buChar char="»"/>
        <a:defRPr sz="2000">
          <a:solidFill>
            <a:srgbClr val="336699"/>
          </a:solidFill>
          <a:latin typeface="+mn-lt"/>
        </a:defRPr>
      </a:lvl5pPr>
      <a:lvl6pPr marL="2514600" indent="-228600" algn="l" rtl="0" fontAlgn="base">
        <a:spcBef>
          <a:spcPct val="20000"/>
        </a:spcBef>
        <a:spcAft>
          <a:spcPct val="0"/>
        </a:spcAft>
        <a:buChar char="»"/>
        <a:defRPr sz="2000">
          <a:solidFill>
            <a:srgbClr val="336699"/>
          </a:solidFill>
          <a:latin typeface="+mn-lt"/>
        </a:defRPr>
      </a:lvl6pPr>
      <a:lvl7pPr marL="2971800" indent="-228600" algn="l" rtl="0" fontAlgn="base">
        <a:spcBef>
          <a:spcPct val="20000"/>
        </a:spcBef>
        <a:spcAft>
          <a:spcPct val="0"/>
        </a:spcAft>
        <a:buChar char="»"/>
        <a:defRPr sz="2000">
          <a:solidFill>
            <a:srgbClr val="336699"/>
          </a:solidFill>
          <a:latin typeface="+mn-lt"/>
        </a:defRPr>
      </a:lvl7pPr>
      <a:lvl8pPr marL="3429000" indent="-228600" algn="l" rtl="0" fontAlgn="base">
        <a:spcBef>
          <a:spcPct val="20000"/>
        </a:spcBef>
        <a:spcAft>
          <a:spcPct val="0"/>
        </a:spcAft>
        <a:buChar char="»"/>
        <a:defRPr sz="2000">
          <a:solidFill>
            <a:srgbClr val="336699"/>
          </a:solidFill>
          <a:latin typeface="+mn-lt"/>
        </a:defRPr>
      </a:lvl8pPr>
      <a:lvl9pPr marL="3886200" indent="-228600" algn="l" rtl="0" fontAlgn="base">
        <a:spcBef>
          <a:spcPct val="20000"/>
        </a:spcBef>
        <a:spcAft>
          <a:spcPct val="0"/>
        </a:spcAft>
        <a:buChar char="»"/>
        <a:defRPr sz="2000">
          <a:solidFill>
            <a:srgbClr val="3366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a:lvl1pPr>
          </a:lstStyle>
          <a:p>
            <a:pPr fontAlgn="base">
              <a:spcBef>
                <a:spcPct val="0"/>
              </a:spcBef>
              <a:spcAft>
                <a:spcPct val="0"/>
              </a:spcAft>
              <a:defRPr/>
            </a:pPr>
            <a:fld id="{6EADBD90-C15D-4801-9ACB-AD5A86A0BDF7}"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pic>
        <p:nvPicPr>
          <p:cNvPr id="1031" name="Picture 10" descr="banne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136525"/>
            <a:ext cx="1219200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32" name="Group 11"/>
          <p:cNvGrpSpPr>
            <a:grpSpLocks/>
          </p:cNvGrpSpPr>
          <p:nvPr userDrawn="1"/>
        </p:nvGrpSpPr>
        <p:grpSpPr bwMode="auto">
          <a:xfrm>
            <a:off x="0" y="6324600"/>
            <a:ext cx="12192000" cy="204788"/>
            <a:chOff x="0" y="3984"/>
            <a:chExt cx="5760" cy="129"/>
          </a:xfrm>
        </p:grpSpPr>
        <p:pic>
          <p:nvPicPr>
            <p:cNvPr id="1033" name="Picture 12" descr="banne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312" y="3984"/>
              <a:ext cx="2448"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3" descr="banne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3984"/>
              <a:ext cx="2448"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14" descr="banne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082" y="3984"/>
              <a:ext cx="2448"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211997017"/>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 id="2147483711" r:id="rId12"/>
  </p:sldLayoutIdLst>
  <p:txStyles>
    <p:titleStyle>
      <a:lvl1pPr algn="ctr" rtl="0" eaLnBrk="0" fontAlgn="base" hangingPunct="0">
        <a:spcBef>
          <a:spcPct val="0"/>
        </a:spcBef>
        <a:spcAft>
          <a:spcPct val="0"/>
        </a:spcAft>
        <a:defRPr sz="4000">
          <a:solidFill>
            <a:srgbClr val="336699"/>
          </a:solidFill>
          <a:latin typeface="+mj-lt"/>
          <a:ea typeface="+mj-ea"/>
          <a:cs typeface="+mj-cs"/>
        </a:defRPr>
      </a:lvl1pPr>
      <a:lvl2pPr algn="ctr" rtl="0" eaLnBrk="0" fontAlgn="base" hangingPunct="0">
        <a:spcBef>
          <a:spcPct val="0"/>
        </a:spcBef>
        <a:spcAft>
          <a:spcPct val="0"/>
        </a:spcAft>
        <a:defRPr sz="4000">
          <a:solidFill>
            <a:srgbClr val="336699"/>
          </a:solidFill>
          <a:latin typeface="Garamond" pitchFamily="18" charset="0"/>
        </a:defRPr>
      </a:lvl2pPr>
      <a:lvl3pPr algn="ctr" rtl="0" eaLnBrk="0" fontAlgn="base" hangingPunct="0">
        <a:spcBef>
          <a:spcPct val="0"/>
        </a:spcBef>
        <a:spcAft>
          <a:spcPct val="0"/>
        </a:spcAft>
        <a:defRPr sz="4000">
          <a:solidFill>
            <a:srgbClr val="336699"/>
          </a:solidFill>
          <a:latin typeface="Garamond" pitchFamily="18" charset="0"/>
        </a:defRPr>
      </a:lvl3pPr>
      <a:lvl4pPr algn="ctr" rtl="0" eaLnBrk="0" fontAlgn="base" hangingPunct="0">
        <a:spcBef>
          <a:spcPct val="0"/>
        </a:spcBef>
        <a:spcAft>
          <a:spcPct val="0"/>
        </a:spcAft>
        <a:defRPr sz="4000">
          <a:solidFill>
            <a:srgbClr val="336699"/>
          </a:solidFill>
          <a:latin typeface="Garamond" pitchFamily="18" charset="0"/>
        </a:defRPr>
      </a:lvl4pPr>
      <a:lvl5pPr algn="ctr" rtl="0" eaLnBrk="0" fontAlgn="base" hangingPunct="0">
        <a:spcBef>
          <a:spcPct val="0"/>
        </a:spcBef>
        <a:spcAft>
          <a:spcPct val="0"/>
        </a:spcAft>
        <a:defRPr sz="4000">
          <a:solidFill>
            <a:srgbClr val="336699"/>
          </a:solidFill>
          <a:latin typeface="Garamond" pitchFamily="18" charset="0"/>
        </a:defRPr>
      </a:lvl5pPr>
      <a:lvl6pPr marL="457200" algn="ctr" rtl="0" fontAlgn="base">
        <a:spcBef>
          <a:spcPct val="0"/>
        </a:spcBef>
        <a:spcAft>
          <a:spcPct val="0"/>
        </a:spcAft>
        <a:defRPr sz="4000">
          <a:solidFill>
            <a:srgbClr val="336699"/>
          </a:solidFill>
          <a:latin typeface="Garamond" pitchFamily="18" charset="0"/>
        </a:defRPr>
      </a:lvl6pPr>
      <a:lvl7pPr marL="914400" algn="ctr" rtl="0" fontAlgn="base">
        <a:spcBef>
          <a:spcPct val="0"/>
        </a:spcBef>
        <a:spcAft>
          <a:spcPct val="0"/>
        </a:spcAft>
        <a:defRPr sz="4000">
          <a:solidFill>
            <a:srgbClr val="336699"/>
          </a:solidFill>
          <a:latin typeface="Garamond" pitchFamily="18" charset="0"/>
        </a:defRPr>
      </a:lvl7pPr>
      <a:lvl8pPr marL="1371600" algn="ctr" rtl="0" fontAlgn="base">
        <a:spcBef>
          <a:spcPct val="0"/>
        </a:spcBef>
        <a:spcAft>
          <a:spcPct val="0"/>
        </a:spcAft>
        <a:defRPr sz="4000">
          <a:solidFill>
            <a:srgbClr val="336699"/>
          </a:solidFill>
          <a:latin typeface="Garamond" pitchFamily="18" charset="0"/>
        </a:defRPr>
      </a:lvl8pPr>
      <a:lvl9pPr marL="1828800" algn="ctr" rtl="0" fontAlgn="base">
        <a:spcBef>
          <a:spcPct val="0"/>
        </a:spcBef>
        <a:spcAft>
          <a:spcPct val="0"/>
        </a:spcAft>
        <a:defRPr sz="4000">
          <a:solidFill>
            <a:srgbClr val="336699"/>
          </a:solidFill>
          <a:latin typeface="Garamond" pitchFamily="18" charset="0"/>
        </a:defRPr>
      </a:lvl9pPr>
    </p:titleStyle>
    <p:bodyStyle>
      <a:lvl1pPr marL="342900" indent="-342900" algn="l" rtl="0" eaLnBrk="0" fontAlgn="base" hangingPunct="0">
        <a:spcBef>
          <a:spcPct val="20000"/>
        </a:spcBef>
        <a:spcAft>
          <a:spcPct val="0"/>
        </a:spcAft>
        <a:buChar char="•"/>
        <a:defRPr sz="3200">
          <a:solidFill>
            <a:srgbClr val="336699"/>
          </a:solidFill>
          <a:latin typeface="+mn-lt"/>
          <a:ea typeface="+mn-ea"/>
          <a:cs typeface="+mn-cs"/>
        </a:defRPr>
      </a:lvl1pPr>
      <a:lvl2pPr marL="742950" indent="-285750" algn="l" rtl="0" eaLnBrk="0" fontAlgn="base" hangingPunct="0">
        <a:spcBef>
          <a:spcPct val="20000"/>
        </a:spcBef>
        <a:spcAft>
          <a:spcPct val="0"/>
        </a:spcAft>
        <a:buChar char="–"/>
        <a:defRPr sz="2800">
          <a:solidFill>
            <a:srgbClr val="336699"/>
          </a:solidFill>
          <a:latin typeface="+mn-lt"/>
        </a:defRPr>
      </a:lvl2pPr>
      <a:lvl3pPr marL="1143000" indent="-228600" algn="l" rtl="0" eaLnBrk="0" fontAlgn="base" hangingPunct="0">
        <a:spcBef>
          <a:spcPct val="20000"/>
        </a:spcBef>
        <a:spcAft>
          <a:spcPct val="0"/>
        </a:spcAft>
        <a:buChar char="•"/>
        <a:defRPr sz="2400">
          <a:solidFill>
            <a:srgbClr val="336699"/>
          </a:solidFill>
          <a:latin typeface="+mn-lt"/>
        </a:defRPr>
      </a:lvl3pPr>
      <a:lvl4pPr marL="1600200" indent="-228600" algn="l" rtl="0" eaLnBrk="0" fontAlgn="base" hangingPunct="0">
        <a:spcBef>
          <a:spcPct val="20000"/>
        </a:spcBef>
        <a:spcAft>
          <a:spcPct val="0"/>
        </a:spcAft>
        <a:buChar char="–"/>
        <a:defRPr sz="2000">
          <a:solidFill>
            <a:srgbClr val="336699"/>
          </a:solidFill>
          <a:latin typeface="+mn-lt"/>
        </a:defRPr>
      </a:lvl4pPr>
      <a:lvl5pPr marL="2057400" indent="-228600" algn="l" rtl="0" eaLnBrk="0" fontAlgn="base" hangingPunct="0">
        <a:spcBef>
          <a:spcPct val="20000"/>
        </a:spcBef>
        <a:spcAft>
          <a:spcPct val="0"/>
        </a:spcAft>
        <a:buChar char="»"/>
        <a:defRPr sz="2000">
          <a:solidFill>
            <a:srgbClr val="336699"/>
          </a:solidFill>
          <a:latin typeface="+mn-lt"/>
        </a:defRPr>
      </a:lvl5pPr>
      <a:lvl6pPr marL="2514600" indent="-228600" algn="l" rtl="0" fontAlgn="base">
        <a:spcBef>
          <a:spcPct val="20000"/>
        </a:spcBef>
        <a:spcAft>
          <a:spcPct val="0"/>
        </a:spcAft>
        <a:buChar char="»"/>
        <a:defRPr sz="2000">
          <a:solidFill>
            <a:srgbClr val="336699"/>
          </a:solidFill>
          <a:latin typeface="+mn-lt"/>
        </a:defRPr>
      </a:lvl6pPr>
      <a:lvl7pPr marL="2971800" indent="-228600" algn="l" rtl="0" fontAlgn="base">
        <a:spcBef>
          <a:spcPct val="20000"/>
        </a:spcBef>
        <a:spcAft>
          <a:spcPct val="0"/>
        </a:spcAft>
        <a:buChar char="»"/>
        <a:defRPr sz="2000">
          <a:solidFill>
            <a:srgbClr val="336699"/>
          </a:solidFill>
          <a:latin typeface="+mn-lt"/>
        </a:defRPr>
      </a:lvl7pPr>
      <a:lvl8pPr marL="3429000" indent="-228600" algn="l" rtl="0" fontAlgn="base">
        <a:spcBef>
          <a:spcPct val="20000"/>
        </a:spcBef>
        <a:spcAft>
          <a:spcPct val="0"/>
        </a:spcAft>
        <a:buChar char="»"/>
        <a:defRPr sz="2000">
          <a:solidFill>
            <a:srgbClr val="336699"/>
          </a:solidFill>
          <a:latin typeface="+mn-lt"/>
        </a:defRPr>
      </a:lvl8pPr>
      <a:lvl9pPr marL="3886200" indent="-228600" algn="l" rtl="0" fontAlgn="base">
        <a:spcBef>
          <a:spcPct val="20000"/>
        </a:spcBef>
        <a:spcAft>
          <a:spcPct val="0"/>
        </a:spcAft>
        <a:buChar char="»"/>
        <a:defRPr sz="2000">
          <a:solidFill>
            <a:srgbClr val="3366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a:lvl1pPr>
          </a:lstStyle>
          <a:p>
            <a:pPr fontAlgn="base">
              <a:spcBef>
                <a:spcPct val="0"/>
              </a:spcBef>
              <a:spcAft>
                <a:spcPct val="0"/>
              </a:spcAft>
              <a:defRPr/>
            </a:pPr>
            <a:fld id="{6EADBD90-C15D-4801-9ACB-AD5A86A0BDF7}"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pic>
        <p:nvPicPr>
          <p:cNvPr id="1031" name="Picture 10" descr="banne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136525"/>
            <a:ext cx="1219200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32" name="Group 11"/>
          <p:cNvGrpSpPr>
            <a:grpSpLocks/>
          </p:cNvGrpSpPr>
          <p:nvPr userDrawn="1"/>
        </p:nvGrpSpPr>
        <p:grpSpPr bwMode="auto">
          <a:xfrm>
            <a:off x="0" y="6324600"/>
            <a:ext cx="12192000" cy="204788"/>
            <a:chOff x="0" y="3984"/>
            <a:chExt cx="5760" cy="129"/>
          </a:xfrm>
        </p:grpSpPr>
        <p:pic>
          <p:nvPicPr>
            <p:cNvPr id="1033" name="Picture 12" descr="banne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312" y="3984"/>
              <a:ext cx="2448"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3" descr="banne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3984"/>
              <a:ext cx="2448"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14" descr="banne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082" y="3984"/>
              <a:ext cx="2448"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84663152"/>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p:txStyles>
    <p:titleStyle>
      <a:lvl1pPr algn="ctr" rtl="0" eaLnBrk="0" fontAlgn="base" hangingPunct="0">
        <a:spcBef>
          <a:spcPct val="0"/>
        </a:spcBef>
        <a:spcAft>
          <a:spcPct val="0"/>
        </a:spcAft>
        <a:defRPr sz="4000">
          <a:solidFill>
            <a:srgbClr val="336699"/>
          </a:solidFill>
          <a:latin typeface="+mj-lt"/>
          <a:ea typeface="+mj-ea"/>
          <a:cs typeface="+mj-cs"/>
        </a:defRPr>
      </a:lvl1pPr>
      <a:lvl2pPr algn="ctr" rtl="0" eaLnBrk="0" fontAlgn="base" hangingPunct="0">
        <a:spcBef>
          <a:spcPct val="0"/>
        </a:spcBef>
        <a:spcAft>
          <a:spcPct val="0"/>
        </a:spcAft>
        <a:defRPr sz="4000">
          <a:solidFill>
            <a:srgbClr val="336699"/>
          </a:solidFill>
          <a:latin typeface="Garamond" pitchFamily="18" charset="0"/>
        </a:defRPr>
      </a:lvl2pPr>
      <a:lvl3pPr algn="ctr" rtl="0" eaLnBrk="0" fontAlgn="base" hangingPunct="0">
        <a:spcBef>
          <a:spcPct val="0"/>
        </a:spcBef>
        <a:spcAft>
          <a:spcPct val="0"/>
        </a:spcAft>
        <a:defRPr sz="4000">
          <a:solidFill>
            <a:srgbClr val="336699"/>
          </a:solidFill>
          <a:latin typeface="Garamond" pitchFamily="18" charset="0"/>
        </a:defRPr>
      </a:lvl3pPr>
      <a:lvl4pPr algn="ctr" rtl="0" eaLnBrk="0" fontAlgn="base" hangingPunct="0">
        <a:spcBef>
          <a:spcPct val="0"/>
        </a:spcBef>
        <a:spcAft>
          <a:spcPct val="0"/>
        </a:spcAft>
        <a:defRPr sz="4000">
          <a:solidFill>
            <a:srgbClr val="336699"/>
          </a:solidFill>
          <a:latin typeface="Garamond" pitchFamily="18" charset="0"/>
        </a:defRPr>
      </a:lvl4pPr>
      <a:lvl5pPr algn="ctr" rtl="0" eaLnBrk="0" fontAlgn="base" hangingPunct="0">
        <a:spcBef>
          <a:spcPct val="0"/>
        </a:spcBef>
        <a:spcAft>
          <a:spcPct val="0"/>
        </a:spcAft>
        <a:defRPr sz="4000">
          <a:solidFill>
            <a:srgbClr val="336699"/>
          </a:solidFill>
          <a:latin typeface="Garamond" pitchFamily="18" charset="0"/>
        </a:defRPr>
      </a:lvl5pPr>
      <a:lvl6pPr marL="457200" algn="ctr" rtl="0" fontAlgn="base">
        <a:spcBef>
          <a:spcPct val="0"/>
        </a:spcBef>
        <a:spcAft>
          <a:spcPct val="0"/>
        </a:spcAft>
        <a:defRPr sz="4000">
          <a:solidFill>
            <a:srgbClr val="336699"/>
          </a:solidFill>
          <a:latin typeface="Garamond" pitchFamily="18" charset="0"/>
        </a:defRPr>
      </a:lvl6pPr>
      <a:lvl7pPr marL="914400" algn="ctr" rtl="0" fontAlgn="base">
        <a:spcBef>
          <a:spcPct val="0"/>
        </a:spcBef>
        <a:spcAft>
          <a:spcPct val="0"/>
        </a:spcAft>
        <a:defRPr sz="4000">
          <a:solidFill>
            <a:srgbClr val="336699"/>
          </a:solidFill>
          <a:latin typeface="Garamond" pitchFamily="18" charset="0"/>
        </a:defRPr>
      </a:lvl7pPr>
      <a:lvl8pPr marL="1371600" algn="ctr" rtl="0" fontAlgn="base">
        <a:spcBef>
          <a:spcPct val="0"/>
        </a:spcBef>
        <a:spcAft>
          <a:spcPct val="0"/>
        </a:spcAft>
        <a:defRPr sz="4000">
          <a:solidFill>
            <a:srgbClr val="336699"/>
          </a:solidFill>
          <a:latin typeface="Garamond" pitchFamily="18" charset="0"/>
        </a:defRPr>
      </a:lvl8pPr>
      <a:lvl9pPr marL="1828800" algn="ctr" rtl="0" fontAlgn="base">
        <a:spcBef>
          <a:spcPct val="0"/>
        </a:spcBef>
        <a:spcAft>
          <a:spcPct val="0"/>
        </a:spcAft>
        <a:defRPr sz="4000">
          <a:solidFill>
            <a:srgbClr val="336699"/>
          </a:solidFill>
          <a:latin typeface="Garamond" pitchFamily="18" charset="0"/>
        </a:defRPr>
      </a:lvl9pPr>
    </p:titleStyle>
    <p:bodyStyle>
      <a:lvl1pPr marL="342900" indent="-342900" algn="l" rtl="0" eaLnBrk="0" fontAlgn="base" hangingPunct="0">
        <a:spcBef>
          <a:spcPct val="20000"/>
        </a:spcBef>
        <a:spcAft>
          <a:spcPct val="0"/>
        </a:spcAft>
        <a:buChar char="•"/>
        <a:defRPr sz="3200">
          <a:solidFill>
            <a:srgbClr val="336699"/>
          </a:solidFill>
          <a:latin typeface="+mn-lt"/>
          <a:ea typeface="+mn-ea"/>
          <a:cs typeface="+mn-cs"/>
        </a:defRPr>
      </a:lvl1pPr>
      <a:lvl2pPr marL="742950" indent="-285750" algn="l" rtl="0" eaLnBrk="0" fontAlgn="base" hangingPunct="0">
        <a:spcBef>
          <a:spcPct val="20000"/>
        </a:spcBef>
        <a:spcAft>
          <a:spcPct val="0"/>
        </a:spcAft>
        <a:buChar char="–"/>
        <a:defRPr sz="2800">
          <a:solidFill>
            <a:srgbClr val="336699"/>
          </a:solidFill>
          <a:latin typeface="+mn-lt"/>
        </a:defRPr>
      </a:lvl2pPr>
      <a:lvl3pPr marL="1143000" indent="-228600" algn="l" rtl="0" eaLnBrk="0" fontAlgn="base" hangingPunct="0">
        <a:spcBef>
          <a:spcPct val="20000"/>
        </a:spcBef>
        <a:spcAft>
          <a:spcPct val="0"/>
        </a:spcAft>
        <a:buChar char="•"/>
        <a:defRPr sz="2400">
          <a:solidFill>
            <a:srgbClr val="336699"/>
          </a:solidFill>
          <a:latin typeface="+mn-lt"/>
        </a:defRPr>
      </a:lvl3pPr>
      <a:lvl4pPr marL="1600200" indent="-228600" algn="l" rtl="0" eaLnBrk="0" fontAlgn="base" hangingPunct="0">
        <a:spcBef>
          <a:spcPct val="20000"/>
        </a:spcBef>
        <a:spcAft>
          <a:spcPct val="0"/>
        </a:spcAft>
        <a:buChar char="–"/>
        <a:defRPr sz="2000">
          <a:solidFill>
            <a:srgbClr val="336699"/>
          </a:solidFill>
          <a:latin typeface="+mn-lt"/>
        </a:defRPr>
      </a:lvl4pPr>
      <a:lvl5pPr marL="2057400" indent="-228600" algn="l" rtl="0" eaLnBrk="0" fontAlgn="base" hangingPunct="0">
        <a:spcBef>
          <a:spcPct val="20000"/>
        </a:spcBef>
        <a:spcAft>
          <a:spcPct val="0"/>
        </a:spcAft>
        <a:buChar char="»"/>
        <a:defRPr sz="2000">
          <a:solidFill>
            <a:srgbClr val="336699"/>
          </a:solidFill>
          <a:latin typeface="+mn-lt"/>
        </a:defRPr>
      </a:lvl5pPr>
      <a:lvl6pPr marL="2514600" indent="-228600" algn="l" rtl="0" fontAlgn="base">
        <a:spcBef>
          <a:spcPct val="20000"/>
        </a:spcBef>
        <a:spcAft>
          <a:spcPct val="0"/>
        </a:spcAft>
        <a:buChar char="»"/>
        <a:defRPr sz="2000">
          <a:solidFill>
            <a:srgbClr val="336699"/>
          </a:solidFill>
          <a:latin typeface="+mn-lt"/>
        </a:defRPr>
      </a:lvl6pPr>
      <a:lvl7pPr marL="2971800" indent="-228600" algn="l" rtl="0" fontAlgn="base">
        <a:spcBef>
          <a:spcPct val="20000"/>
        </a:spcBef>
        <a:spcAft>
          <a:spcPct val="0"/>
        </a:spcAft>
        <a:buChar char="»"/>
        <a:defRPr sz="2000">
          <a:solidFill>
            <a:srgbClr val="336699"/>
          </a:solidFill>
          <a:latin typeface="+mn-lt"/>
        </a:defRPr>
      </a:lvl7pPr>
      <a:lvl8pPr marL="3429000" indent="-228600" algn="l" rtl="0" fontAlgn="base">
        <a:spcBef>
          <a:spcPct val="20000"/>
        </a:spcBef>
        <a:spcAft>
          <a:spcPct val="0"/>
        </a:spcAft>
        <a:buChar char="»"/>
        <a:defRPr sz="2000">
          <a:solidFill>
            <a:srgbClr val="336699"/>
          </a:solidFill>
          <a:latin typeface="+mn-lt"/>
        </a:defRPr>
      </a:lvl8pPr>
      <a:lvl9pPr marL="3886200" indent="-228600" algn="l" rtl="0" fontAlgn="base">
        <a:spcBef>
          <a:spcPct val="20000"/>
        </a:spcBef>
        <a:spcAft>
          <a:spcPct val="0"/>
        </a:spcAft>
        <a:buChar char="»"/>
        <a:defRPr sz="2000">
          <a:solidFill>
            <a:srgbClr val="3366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a:lvl1pPr>
          </a:lstStyle>
          <a:p>
            <a:pPr fontAlgn="base">
              <a:spcBef>
                <a:spcPct val="0"/>
              </a:spcBef>
              <a:spcAft>
                <a:spcPct val="0"/>
              </a:spcAft>
              <a:defRPr/>
            </a:pPr>
            <a:fld id="{6EADBD90-C15D-4801-9ACB-AD5A86A0BDF7}"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pic>
        <p:nvPicPr>
          <p:cNvPr id="1031" name="Picture 10" descr="banne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136525"/>
            <a:ext cx="1219200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32" name="Group 11"/>
          <p:cNvGrpSpPr>
            <a:grpSpLocks/>
          </p:cNvGrpSpPr>
          <p:nvPr userDrawn="1"/>
        </p:nvGrpSpPr>
        <p:grpSpPr bwMode="auto">
          <a:xfrm>
            <a:off x="0" y="6324600"/>
            <a:ext cx="12192000" cy="204788"/>
            <a:chOff x="0" y="3984"/>
            <a:chExt cx="5760" cy="129"/>
          </a:xfrm>
        </p:grpSpPr>
        <p:pic>
          <p:nvPicPr>
            <p:cNvPr id="1033" name="Picture 12" descr="banne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312" y="3984"/>
              <a:ext cx="2448"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3" descr="banne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3984"/>
              <a:ext cx="2448"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14" descr="banne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082" y="3984"/>
              <a:ext cx="2448"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1181237347"/>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Lst>
  <p:txStyles>
    <p:titleStyle>
      <a:lvl1pPr algn="ctr" rtl="0" eaLnBrk="0" fontAlgn="base" hangingPunct="0">
        <a:spcBef>
          <a:spcPct val="0"/>
        </a:spcBef>
        <a:spcAft>
          <a:spcPct val="0"/>
        </a:spcAft>
        <a:defRPr sz="4000">
          <a:solidFill>
            <a:srgbClr val="336699"/>
          </a:solidFill>
          <a:latin typeface="+mj-lt"/>
          <a:ea typeface="+mj-ea"/>
          <a:cs typeface="+mj-cs"/>
        </a:defRPr>
      </a:lvl1pPr>
      <a:lvl2pPr algn="ctr" rtl="0" eaLnBrk="0" fontAlgn="base" hangingPunct="0">
        <a:spcBef>
          <a:spcPct val="0"/>
        </a:spcBef>
        <a:spcAft>
          <a:spcPct val="0"/>
        </a:spcAft>
        <a:defRPr sz="4000">
          <a:solidFill>
            <a:srgbClr val="336699"/>
          </a:solidFill>
          <a:latin typeface="Garamond" pitchFamily="18" charset="0"/>
        </a:defRPr>
      </a:lvl2pPr>
      <a:lvl3pPr algn="ctr" rtl="0" eaLnBrk="0" fontAlgn="base" hangingPunct="0">
        <a:spcBef>
          <a:spcPct val="0"/>
        </a:spcBef>
        <a:spcAft>
          <a:spcPct val="0"/>
        </a:spcAft>
        <a:defRPr sz="4000">
          <a:solidFill>
            <a:srgbClr val="336699"/>
          </a:solidFill>
          <a:latin typeface="Garamond" pitchFamily="18" charset="0"/>
        </a:defRPr>
      </a:lvl3pPr>
      <a:lvl4pPr algn="ctr" rtl="0" eaLnBrk="0" fontAlgn="base" hangingPunct="0">
        <a:spcBef>
          <a:spcPct val="0"/>
        </a:spcBef>
        <a:spcAft>
          <a:spcPct val="0"/>
        </a:spcAft>
        <a:defRPr sz="4000">
          <a:solidFill>
            <a:srgbClr val="336699"/>
          </a:solidFill>
          <a:latin typeface="Garamond" pitchFamily="18" charset="0"/>
        </a:defRPr>
      </a:lvl4pPr>
      <a:lvl5pPr algn="ctr" rtl="0" eaLnBrk="0" fontAlgn="base" hangingPunct="0">
        <a:spcBef>
          <a:spcPct val="0"/>
        </a:spcBef>
        <a:spcAft>
          <a:spcPct val="0"/>
        </a:spcAft>
        <a:defRPr sz="4000">
          <a:solidFill>
            <a:srgbClr val="336699"/>
          </a:solidFill>
          <a:latin typeface="Garamond" pitchFamily="18" charset="0"/>
        </a:defRPr>
      </a:lvl5pPr>
      <a:lvl6pPr marL="457200" algn="ctr" rtl="0" fontAlgn="base">
        <a:spcBef>
          <a:spcPct val="0"/>
        </a:spcBef>
        <a:spcAft>
          <a:spcPct val="0"/>
        </a:spcAft>
        <a:defRPr sz="4000">
          <a:solidFill>
            <a:srgbClr val="336699"/>
          </a:solidFill>
          <a:latin typeface="Garamond" pitchFamily="18" charset="0"/>
        </a:defRPr>
      </a:lvl6pPr>
      <a:lvl7pPr marL="914400" algn="ctr" rtl="0" fontAlgn="base">
        <a:spcBef>
          <a:spcPct val="0"/>
        </a:spcBef>
        <a:spcAft>
          <a:spcPct val="0"/>
        </a:spcAft>
        <a:defRPr sz="4000">
          <a:solidFill>
            <a:srgbClr val="336699"/>
          </a:solidFill>
          <a:latin typeface="Garamond" pitchFamily="18" charset="0"/>
        </a:defRPr>
      </a:lvl7pPr>
      <a:lvl8pPr marL="1371600" algn="ctr" rtl="0" fontAlgn="base">
        <a:spcBef>
          <a:spcPct val="0"/>
        </a:spcBef>
        <a:spcAft>
          <a:spcPct val="0"/>
        </a:spcAft>
        <a:defRPr sz="4000">
          <a:solidFill>
            <a:srgbClr val="336699"/>
          </a:solidFill>
          <a:latin typeface="Garamond" pitchFamily="18" charset="0"/>
        </a:defRPr>
      </a:lvl8pPr>
      <a:lvl9pPr marL="1828800" algn="ctr" rtl="0" fontAlgn="base">
        <a:spcBef>
          <a:spcPct val="0"/>
        </a:spcBef>
        <a:spcAft>
          <a:spcPct val="0"/>
        </a:spcAft>
        <a:defRPr sz="4000">
          <a:solidFill>
            <a:srgbClr val="336699"/>
          </a:solidFill>
          <a:latin typeface="Garamond" pitchFamily="18" charset="0"/>
        </a:defRPr>
      </a:lvl9pPr>
    </p:titleStyle>
    <p:bodyStyle>
      <a:lvl1pPr marL="342900" indent="-342900" algn="l" rtl="0" eaLnBrk="0" fontAlgn="base" hangingPunct="0">
        <a:spcBef>
          <a:spcPct val="20000"/>
        </a:spcBef>
        <a:spcAft>
          <a:spcPct val="0"/>
        </a:spcAft>
        <a:buChar char="•"/>
        <a:defRPr sz="3200">
          <a:solidFill>
            <a:srgbClr val="336699"/>
          </a:solidFill>
          <a:latin typeface="+mn-lt"/>
          <a:ea typeface="+mn-ea"/>
          <a:cs typeface="+mn-cs"/>
        </a:defRPr>
      </a:lvl1pPr>
      <a:lvl2pPr marL="742950" indent="-285750" algn="l" rtl="0" eaLnBrk="0" fontAlgn="base" hangingPunct="0">
        <a:spcBef>
          <a:spcPct val="20000"/>
        </a:spcBef>
        <a:spcAft>
          <a:spcPct val="0"/>
        </a:spcAft>
        <a:buChar char="–"/>
        <a:defRPr sz="2800">
          <a:solidFill>
            <a:srgbClr val="336699"/>
          </a:solidFill>
          <a:latin typeface="+mn-lt"/>
        </a:defRPr>
      </a:lvl2pPr>
      <a:lvl3pPr marL="1143000" indent="-228600" algn="l" rtl="0" eaLnBrk="0" fontAlgn="base" hangingPunct="0">
        <a:spcBef>
          <a:spcPct val="20000"/>
        </a:spcBef>
        <a:spcAft>
          <a:spcPct val="0"/>
        </a:spcAft>
        <a:buChar char="•"/>
        <a:defRPr sz="2400">
          <a:solidFill>
            <a:srgbClr val="336699"/>
          </a:solidFill>
          <a:latin typeface="+mn-lt"/>
        </a:defRPr>
      </a:lvl3pPr>
      <a:lvl4pPr marL="1600200" indent="-228600" algn="l" rtl="0" eaLnBrk="0" fontAlgn="base" hangingPunct="0">
        <a:spcBef>
          <a:spcPct val="20000"/>
        </a:spcBef>
        <a:spcAft>
          <a:spcPct val="0"/>
        </a:spcAft>
        <a:buChar char="–"/>
        <a:defRPr sz="2000">
          <a:solidFill>
            <a:srgbClr val="336699"/>
          </a:solidFill>
          <a:latin typeface="+mn-lt"/>
        </a:defRPr>
      </a:lvl4pPr>
      <a:lvl5pPr marL="2057400" indent="-228600" algn="l" rtl="0" eaLnBrk="0" fontAlgn="base" hangingPunct="0">
        <a:spcBef>
          <a:spcPct val="20000"/>
        </a:spcBef>
        <a:spcAft>
          <a:spcPct val="0"/>
        </a:spcAft>
        <a:buChar char="»"/>
        <a:defRPr sz="2000">
          <a:solidFill>
            <a:srgbClr val="336699"/>
          </a:solidFill>
          <a:latin typeface="+mn-lt"/>
        </a:defRPr>
      </a:lvl5pPr>
      <a:lvl6pPr marL="2514600" indent="-228600" algn="l" rtl="0" fontAlgn="base">
        <a:spcBef>
          <a:spcPct val="20000"/>
        </a:spcBef>
        <a:spcAft>
          <a:spcPct val="0"/>
        </a:spcAft>
        <a:buChar char="»"/>
        <a:defRPr sz="2000">
          <a:solidFill>
            <a:srgbClr val="336699"/>
          </a:solidFill>
          <a:latin typeface="+mn-lt"/>
        </a:defRPr>
      </a:lvl6pPr>
      <a:lvl7pPr marL="2971800" indent="-228600" algn="l" rtl="0" fontAlgn="base">
        <a:spcBef>
          <a:spcPct val="20000"/>
        </a:spcBef>
        <a:spcAft>
          <a:spcPct val="0"/>
        </a:spcAft>
        <a:buChar char="»"/>
        <a:defRPr sz="2000">
          <a:solidFill>
            <a:srgbClr val="336699"/>
          </a:solidFill>
          <a:latin typeface="+mn-lt"/>
        </a:defRPr>
      </a:lvl7pPr>
      <a:lvl8pPr marL="3429000" indent="-228600" algn="l" rtl="0" fontAlgn="base">
        <a:spcBef>
          <a:spcPct val="20000"/>
        </a:spcBef>
        <a:spcAft>
          <a:spcPct val="0"/>
        </a:spcAft>
        <a:buChar char="»"/>
        <a:defRPr sz="2000">
          <a:solidFill>
            <a:srgbClr val="336699"/>
          </a:solidFill>
          <a:latin typeface="+mn-lt"/>
        </a:defRPr>
      </a:lvl8pPr>
      <a:lvl9pPr marL="3886200" indent="-228600" algn="l" rtl="0" fontAlgn="base">
        <a:spcBef>
          <a:spcPct val="20000"/>
        </a:spcBef>
        <a:spcAft>
          <a:spcPct val="0"/>
        </a:spcAft>
        <a:buChar char="»"/>
        <a:defRPr sz="2000">
          <a:solidFill>
            <a:srgbClr val="3366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a:lvl1pPr>
          </a:lstStyle>
          <a:p>
            <a:pPr fontAlgn="base">
              <a:spcBef>
                <a:spcPct val="0"/>
              </a:spcBef>
              <a:spcAft>
                <a:spcPct val="0"/>
              </a:spcAft>
              <a:defRPr/>
            </a:pPr>
            <a:fld id="{6EADBD90-C15D-4801-9ACB-AD5A86A0BDF7}"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pic>
        <p:nvPicPr>
          <p:cNvPr id="1031" name="Picture 10" descr="banne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136525"/>
            <a:ext cx="1219200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32" name="Group 11"/>
          <p:cNvGrpSpPr>
            <a:grpSpLocks/>
          </p:cNvGrpSpPr>
          <p:nvPr userDrawn="1"/>
        </p:nvGrpSpPr>
        <p:grpSpPr bwMode="auto">
          <a:xfrm>
            <a:off x="0" y="6324600"/>
            <a:ext cx="12192000" cy="204788"/>
            <a:chOff x="0" y="3984"/>
            <a:chExt cx="5760" cy="129"/>
          </a:xfrm>
        </p:grpSpPr>
        <p:pic>
          <p:nvPicPr>
            <p:cNvPr id="1033" name="Picture 12" descr="banne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312" y="3984"/>
              <a:ext cx="2448"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3" descr="banne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3984"/>
              <a:ext cx="2448"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14" descr="banne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082" y="3984"/>
              <a:ext cx="2448"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619896938"/>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Lst>
  <p:txStyles>
    <p:titleStyle>
      <a:lvl1pPr algn="ctr" rtl="0" eaLnBrk="0" fontAlgn="base" hangingPunct="0">
        <a:spcBef>
          <a:spcPct val="0"/>
        </a:spcBef>
        <a:spcAft>
          <a:spcPct val="0"/>
        </a:spcAft>
        <a:defRPr sz="4000">
          <a:solidFill>
            <a:srgbClr val="336699"/>
          </a:solidFill>
          <a:latin typeface="+mj-lt"/>
          <a:ea typeface="+mj-ea"/>
          <a:cs typeface="+mj-cs"/>
        </a:defRPr>
      </a:lvl1pPr>
      <a:lvl2pPr algn="ctr" rtl="0" eaLnBrk="0" fontAlgn="base" hangingPunct="0">
        <a:spcBef>
          <a:spcPct val="0"/>
        </a:spcBef>
        <a:spcAft>
          <a:spcPct val="0"/>
        </a:spcAft>
        <a:defRPr sz="4000">
          <a:solidFill>
            <a:srgbClr val="336699"/>
          </a:solidFill>
          <a:latin typeface="Garamond" pitchFamily="18" charset="0"/>
        </a:defRPr>
      </a:lvl2pPr>
      <a:lvl3pPr algn="ctr" rtl="0" eaLnBrk="0" fontAlgn="base" hangingPunct="0">
        <a:spcBef>
          <a:spcPct val="0"/>
        </a:spcBef>
        <a:spcAft>
          <a:spcPct val="0"/>
        </a:spcAft>
        <a:defRPr sz="4000">
          <a:solidFill>
            <a:srgbClr val="336699"/>
          </a:solidFill>
          <a:latin typeface="Garamond" pitchFamily="18" charset="0"/>
        </a:defRPr>
      </a:lvl3pPr>
      <a:lvl4pPr algn="ctr" rtl="0" eaLnBrk="0" fontAlgn="base" hangingPunct="0">
        <a:spcBef>
          <a:spcPct val="0"/>
        </a:spcBef>
        <a:spcAft>
          <a:spcPct val="0"/>
        </a:spcAft>
        <a:defRPr sz="4000">
          <a:solidFill>
            <a:srgbClr val="336699"/>
          </a:solidFill>
          <a:latin typeface="Garamond" pitchFamily="18" charset="0"/>
        </a:defRPr>
      </a:lvl4pPr>
      <a:lvl5pPr algn="ctr" rtl="0" eaLnBrk="0" fontAlgn="base" hangingPunct="0">
        <a:spcBef>
          <a:spcPct val="0"/>
        </a:spcBef>
        <a:spcAft>
          <a:spcPct val="0"/>
        </a:spcAft>
        <a:defRPr sz="4000">
          <a:solidFill>
            <a:srgbClr val="336699"/>
          </a:solidFill>
          <a:latin typeface="Garamond" pitchFamily="18" charset="0"/>
        </a:defRPr>
      </a:lvl5pPr>
      <a:lvl6pPr marL="457200" algn="ctr" rtl="0" fontAlgn="base">
        <a:spcBef>
          <a:spcPct val="0"/>
        </a:spcBef>
        <a:spcAft>
          <a:spcPct val="0"/>
        </a:spcAft>
        <a:defRPr sz="4000">
          <a:solidFill>
            <a:srgbClr val="336699"/>
          </a:solidFill>
          <a:latin typeface="Garamond" pitchFamily="18" charset="0"/>
        </a:defRPr>
      </a:lvl6pPr>
      <a:lvl7pPr marL="914400" algn="ctr" rtl="0" fontAlgn="base">
        <a:spcBef>
          <a:spcPct val="0"/>
        </a:spcBef>
        <a:spcAft>
          <a:spcPct val="0"/>
        </a:spcAft>
        <a:defRPr sz="4000">
          <a:solidFill>
            <a:srgbClr val="336699"/>
          </a:solidFill>
          <a:latin typeface="Garamond" pitchFamily="18" charset="0"/>
        </a:defRPr>
      </a:lvl7pPr>
      <a:lvl8pPr marL="1371600" algn="ctr" rtl="0" fontAlgn="base">
        <a:spcBef>
          <a:spcPct val="0"/>
        </a:spcBef>
        <a:spcAft>
          <a:spcPct val="0"/>
        </a:spcAft>
        <a:defRPr sz="4000">
          <a:solidFill>
            <a:srgbClr val="336699"/>
          </a:solidFill>
          <a:latin typeface="Garamond" pitchFamily="18" charset="0"/>
        </a:defRPr>
      </a:lvl8pPr>
      <a:lvl9pPr marL="1828800" algn="ctr" rtl="0" fontAlgn="base">
        <a:spcBef>
          <a:spcPct val="0"/>
        </a:spcBef>
        <a:spcAft>
          <a:spcPct val="0"/>
        </a:spcAft>
        <a:defRPr sz="4000">
          <a:solidFill>
            <a:srgbClr val="336699"/>
          </a:solidFill>
          <a:latin typeface="Garamond" pitchFamily="18" charset="0"/>
        </a:defRPr>
      </a:lvl9pPr>
    </p:titleStyle>
    <p:bodyStyle>
      <a:lvl1pPr marL="342900" indent="-342900" algn="l" rtl="0" eaLnBrk="0" fontAlgn="base" hangingPunct="0">
        <a:spcBef>
          <a:spcPct val="20000"/>
        </a:spcBef>
        <a:spcAft>
          <a:spcPct val="0"/>
        </a:spcAft>
        <a:buChar char="•"/>
        <a:defRPr sz="3200">
          <a:solidFill>
            <a:srgbClr val="336699"/>
          </a:solidFill>
          <a:latin typeface="+mn-lt"/>
          <a:ea typeface="+mn-ea"/>
          <a:cs typeface="+mn-cs"/>
        </a:defRPr>
      </a:lvl1pPr>
      <a:lvl2pPr marL="742950" indent="-285750" algn="l" rtl="0" eaLnBrk="0" fontAlgn="base" hangingPunct="0">
        <a:spcBef>
          <a:spcPct val="20000"/>
        </a:spcBef>
        <a:spcAft>
          <a:spcPct val="0"/>
        </a:spcAft>
        <a:buChar char="–"/>
        <a:defRPr sz="2800">
          <a:solidFill>
            <a:srgbClr val="336699"/>
          </a:solidFill>
          <a:latin typeface="+mn-lt"/>
        </a:defRPr>
      </a:lvl2pPr>
      <a:lvl3pPr marL="1143000" indent="-228600" algn="l" rtl="0" eaLnBrk="0" fontAlgn="base" hangingPunct="0">
        <a:spcBef>
          <a:spcPct val="20000"/>
        </a:spcBef>
        <a:spcAft>
          <a:spcPct val="0"/>
        </a:spcAft>
        <a:buChar char="•"/>
        <a:defRPr sz="2400">
          <a:solidFill>
            <a:srgbClr val="336699"/>
          </a:solidFill>
          <a:latin typeface="+mn-lt"/>
        </a:defRPr>
      </a:lvl3pPr>
      <a:lvl4pPr marL="1600200" indent="-228600" algn="l" rtl="0" eaLnBrk="0" fontAlgn="base" hangingPunct="0">
        <a:spcBef>
          <a:spcPct val="20000"/>
        </a:spcBef>
        <a:spcAft>
          <a:spcPct val="0"/>
        </a:spcAft>
        <a:buChar char="–"/>
        <a:defRPr sz="2000">
          <a:solidFill>
            <a:srgbClr val="336699"/>
          </a:solidFill>
          <a:latin typeface="+mn-lt"/>
        </a:defRPr>
      </a:lvl4pPr>
      <a:lvl5pPr marL="2057400" indent="-228600" algn="l" rtl="0" eaLnBrk="0" fontAlgn="base" hangingPunct="0">
        <a:spcBef>
          <a:spcPct val="20000"/>
        </a:spcBef>
        <a:spcAft>
          <a:spcPct val="0"/>
        </a:spcAft>
        <a:buChar char="»"/>
        <a:defRPr sz="2000">
          <a:solidFill>
            <a:srgbClr val="336699"/>
          </a:solidFill>
          <a:latin typeface="+mn-lt"/>
        </a:defRPr>
      </a:lvl5pPr>
      <a:lvl6pPr marL="2514600" indent="-228600" algn="l" rtl="0" fontAlgn="base">
        <a:spcBef>
          <a:spcPct val="20000"/>
        </a:spcBef>
        <a:spcAft>
          <a:spcPct val="0"/>
        </a:spcAft>
        <a:buChar char="»"/>
        <a:defRPr sz="2000">
          <a:solidFill>
            <a:srgbClr val="336699"/>
          </a:solidFill>
          <a:latin typeface="+mn-lt"/>
        </a:defRPr>
      </a:lvl6pPr>
      <a:lvl7pPr marL="2971800" indent="-228600" algn="l" rtl="0" fontAlgn="base">
        <a:spcBef>
          <a:spcPct val="20000"/>
        </a:spcBef>
        <a:spcAft>
          <a:spcPct val="0"/>
        </a:spcAft>
        <a:buChar char="»"/>
        <a:defRPr sz="2000">
          <a:solidFill>
            <a:srgbClr val="336699"/>
          </a:solidFill>
          <a:latin typeface="+mn-lt"/>
        </a:defRPr>
      </a:lvl7pPr>
      <a:lvl8pPr marL="3429000" indent="-228600" algn="l" rtl="0" fontAlgn="base">
        <a:spcBef>
          <a:spcPct val="20000"/>
        </a:spcBef>
        <a:spcAft>
          <a:spcPct val="0"/>
        </a:spcAft>
        <a:buChar char="»"/>
        <a:defRPr sz="2000">
          <a:solidFill>
            <a:srgbClr val="336699"/>
          </a:solidFill>
          <a:latin typeface="+mn-lt"/>
        </a:defRPr>
      </a:lvl8pPr>
      <a:lvl9pPr marL="3886200" indent="-228600" algn="l" rtl="0" fontAlgn="base">
        <a:spcBef>
          <a:spcPct val="20000"/>
        </a:spcBef>
        <a:spcAft>
          <a:spcPct val="0"/>
        </a:spcAft>
        <a:buChar char="»"/>
        <a:defRPr sz="2000">
          <a:solidFill>
            <a:srgbClr val="3366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b="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b="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0"/>
            </a:lvl1pPr>
          </a:lstStyle>
          <a:p>
            <a:pPr fontAlgn="base">
              <a:spcBef>
                <a:spcPct val="0"/>
              </a:spcBef>
              <a:spcAft>
                <a:spcPct val="0"/>
              </a:spcAft>
              <a:defRPr/>
            </a:pPr>
            <a:fld id="{6EADBD90-C15D-4801-9ACB-AD5A86A0BDF7}"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pic>
        <p:nvPicPr>
          <p:cNvPr id="1031" name="Picture 10" descr="banne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136525"/>
            <a:ext cx="12192000" cy="50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32" name="Group 11"/>
          <p:cNvGrpSpPr>
            <a:grpSpLocks/>
          </p:cNvGrpSpPr>
          <p:nvPr userDrawn="1"/>
        </p:nvGrpSpPr>
        <p:grpSpPr bwMode="auto">
          <a:xfrm>
            <a:off x="0" y="6324600"/>
            <a:ext cx="12192000" cy="204788"/>
            <a:chOff x="0" y="3984"/>
            <a:chExt cx="5760" cy="129"/>
          </a:xfrm>
        </p:grpSpPr>
        <p:pic>
          <p:nvPicPr>
            <p:cNvPr id="1033" name="Picture 12" descr="banne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312" y="3984"/>
              <a:ext cx="2448"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13" descr="banne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3984"/>
              <a:ext cx="2448"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5" name="Picture 14" descr="banne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082" y="3984"/>
              <a:ext cx="2448"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634922435"/>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Lst>
  <p:txStyles>
    <p:titleStyle>
      <a:lvl1pPr algn="ctr" rtl="0" eaLnBrk="0" fontAlgn="base" hangingPunct="0">
        <a:spcBef>
          <a:spcPct val="0"/>
        </a:spcBef>
        <a:spcAft>
          <a:spcPct val="0"/>
        </a:spcAft>
        <a:defRPr sz="4000">
          <a:solidFill>
            <a:srgbClr val="336699"/>
          </a:solidFill>
          <a:latin typeface="+mj-lt"/>
          <a:ea typeface="+mj-ea"/>
          <a:cs typeface="+mj-cs"/>
        </a:defRPr>
      </a:lvl1pPr>
      <a:lvl2pPr algn="ctr" rtl="0" eaLnBrk="0" fontAlgn="base" hangingPunct="0">
        <a:spcBef>
          <a:spcPct val="0"/>
        </a:spcBef>
        <a:spcAft>
          <a:spcPct val="0"/>
        </a:spcAft>
        <a:defRPr sz="4000">
          <a:solidFill>
            <a:srgbClr val="336699"/>
          </a:solidFill>
          <a:latin typeface="Garamond" pitchFamily="18" charset="0"/>
        </a:defRPr>
      </a:lvl2pPr>
      <a:lvl3pPr algn="ctr" rtl="0" eaLnBrk="0" fontAlgn="base" hangingPunct="0">
        <a:spcBef>
          <a:spcPct val="0"/>
        </a:spcBef>
        <a:spcAft>
          <a:spcPct val="0"/>
        </a:spcAft>
        <a:defRPr sz="4000">
          <a:solidFill>
            <a:srgbClr val="336699"/>
          </a:solidFill>
          <a:latin typeface="Garamond" pitchFamily="18" charset="0"/>
        </a:defRPr>
      </a:lvl3pPr>
      <a:lvl4pPr algn="ctr" rtl="0" eaLnBrk="0" fontAlgn="base" hangingPunct="0">
        <a:spcBef>
          <a:spcPct val="0"/>
        </a:spcBef>
        <a:spcAft>
          <a:spcPct val="0"/>
        </a:spcAft>
        <a:defRPr sz="4000">
          <a:solidFill>
            <a:srgbClr val="336699"/>
          </a:solidFill>
          <a:latin typeface="Garamond" pitchFamily="18" charset="0"/>
        </a:defRPr>
      </a:lvl4pPr>
      <a:lvl5pPr algn="ctr" rtl="0" eaLnBrk="0" fontAlgn="base" hangingPunct="0">
        <a:spcBef>
          <a:spcPct val="0"/>
        </a:spcBef>
        <a:spcAft>
          <a:spcPct val="0"/>
        </a:spcAft>
        <a:defRPr sz="4000">
          <a:solidFill>
            <a:srgbClr val="336699"/>
          </a:solidFill>
          <a:latin typeface="Garamond" pitchFamily="18" charset="0"/>
        </a:defRPr>
      </a:lvl5pPr>
      <a:lvl6pPr marL="457200" algn="ctr" rtl="0" fontAlgn="base">
        <a:spcBef>
          <a:spcPct val="0"/>
        </a:spcBef>
        <a:spcAft>
          <a:spcPct val="0"/>
        </a:spcAft>
        <a:defRPr sz="4000">
          <a:solidFill>
            <a:srgbClr val="336699"/>
          </a:solidFill>
          <a:latin typeface="Garamond" pitchFamily="18" charset="0"/>
        </a:defRPr>
      </a:lvl6pPr>
      <a:lvl7pPr marL="914400" algn="ctr" rtl="0" fontAlgn="base">
        <a:spcBef>
          <a:spcPct val="0"/>
        </a:spcBef>
        <a:spcAft>
          <a:spcPct val="0"/>
        </a:spcAft>
        <a:defRPr sz="4000">
          <a:solidFill>
            <a:srgbClr val="336699"/>
          </a:solidFill>
          <a:latin typeface="Garamond" pitchFamily="18" charset="0"/>
        </a:defRPr>
      </a:lvl7pPr>
      <a:lvl8pPr marL="1371600" algn="ctr" rtl="0" fontAlgn="base">
        <a:spcBef>
          <a:spcPct val="0"/>
        </a:spcBef>
        <a:spcAft>
          <a:spcPct val="0"/>
        </a:spcAft>
        <a:defRPr sz="4000">
          <a:solidFill>
            <a:srgbClr val="336699"/>
          </a:solidFill>
          <a:latin typeface="Garamond" pitchFamily="18" charset="0"/>
        </a:defRPr>
      </a:lvl8pPr>
      <a:lvl9pPr marL="1828800" algn="ctr" rtl="0" fontAlgn="base">
        <a:spcBef>
          <a:spcPct val="0"/>
        </a:spcBef>
        <a:spcAft>
          <a:spcPct val="0"/>
        </a:spcAft>
        <a:defRPr sz="4000">
          <a:solidFill>
            <a:srgbClr val="336699"/>
          </a:solidFill>
          <a:latin typeface="Garamond" pitchFamily="18" charset="0"/>
        </a:defRPr>
      </a:lvl9pPr>
    </p:titleStyle>
    <p:bodyStyle>
      <a:lvl1pPr marL="342900" indent="-342900" algn="l" rtl="0" eaLnBrk="0" fontAlgn="base" hangingPunct="0">
        <a:spcBef>
          <a:spcPct val="20000"/>
        </a:spcBef>
        <a:spcAft>
          <a:spcPct val="0"/>
        </a:spcAft>
        <a:buChar char="•"/>
        <a:defRPr sz="3200">
          <a:solidFill>
            <a:srgbClr val="336699"/>
          </a:solidFill>
          <a:latin typeface="+mn-lt"/>
          <a:ea typeface="+mn-ea"/>
          <a:cs typeface="+mn-cs"/>
        </a:defRPr>
      </a:lvl1pPr>
      <a:lvl2pPr marL="742950" indent="-285750" algn="l" rtl="0" eaLnBrk="0" fontAlgn="base" hangingPunct="0">
        <a:spcBef>
          <a:spcPct val="20000"/>
        </a:spcBef>
        <a:spcAft>
          <a:spcPct val="0"/>
        </a:spcAft>
        <a:buChar char="–"/>
        <a:defRPr sz="2800">
          <a:solidFill>
            <a:srgbClr val="336699"/>
          </a:solidFill>
          <a:latin typeface="+mn-lt"/>
        </a:defRPr>
      </a:lvl2pPr>
      <a:lvl3pPr marL="1143000" indent="-228600" algn="l" rtl="0" eaLnBrk="0" fontAlgn="base" hangingPunct="0">
        <a:spcBef>
          <a:spcPct val="20000"/>
        </a:spcBef>
        <a:spcAft>
          <a:spcPct val="0"/>
        </a:spcAft>
        <a:buChar char="•"/>
        <a:defRPr sz="2400">
          <a:solidFill>
            <a:srgbClr val="336699"/>
          </a:solidFill>
          <a:latin typeface="+mn-lt"/>
        </a:defRPr>
      </a:lvl3pPr>
      <a:lvl4pPr marL="1600200" indent="-228600" algn="l" rtl="0" eaLnBrk="0" fontAlgn="base" hangingPunct="0">
        <a:spcBef>
          <a:spcPct val="20000"/>
        </a:spcBef>
        <a:spcAft>
          <a:spcPct val="0"/>
        </a:spcAft>
        <a:buChar char="–"/>
        <a:defRPr sz="2000">
          <a:solidFill>
            <a:srgbClr val="336699"/>
          </a:solidFill>
          <a:latin typeface="+mn-lt"/>
        </a:defRPr>
      </a:lvl4pPr>
      <a:lvl5pPr marL="2057400" indent="-228600" algn="l" rtl="0" eaLnBrk="0" fontAlgn="base" hangingPunct="0">
        <a:spcBef>
          <a:spcPct val="20000"/>
        </a:spcBef>
        <a:spcAft>
          <a:spcPct val="0"/>
        </a:spcAft>
        <a:buChar char="»"/>
        <a:defRPr sz="2000">
          <a:solidFill>
            <a:srgbClr val="336699"/>
          </a:solidFill>
          <a:latin typeface="+mn-lt"/>
        </a:defRPr>
      </a:lvl5pPr>
      <a:lvl6pPr marL="2514600" indent="-228600" algn="l" rtl="0" fontAlgn="base">
        <a:spcBef>
          <a:spcPct val="20000"/>
        </a:spcBef>
        <a:spcAft>
          <a:spcPct val="0"/>
        </a:spcAft>
        <a:buChar char="»"/>
        <a:defRPr sz="2000">
          <a:solidFill>
            <a:srgbClr val="336699"/>
          </a:solidFill>
          <a:latin typeface="+mn-lt"/>
        </a:defRPr>
      </a:lvl6pPr>
      <a:lvl7pPr marL="2971800" indent="-228600" algn="l" rtl="0" fontAlgn="base">
        <a:spcBef>
          <a:spcPct val="20000"/>
        </a:spcBef>
        <a:spcAft>
          <a:spcPct val="0"/>
        </a:spcAft>
        <a:buChar char="»"/>
        <a:defRPr sz="2000">
          <a:solidFill>
            <a:srgbClr val="336699"/>
          </a:solidFill>
          <a:latin typeface="+mn-lt"/>
        </a:defRPr>
      </a:lvl7pPr>
      <a:lvl8pPr marL="3429000" indent="-228600" algn="l" rtl="0" fontAlgn="base">
        <a:spcBef>
          <a:spcPct val="20000"/>
        </a:spcBef>
        <a:spcAft>
          <a:spcPct val="0"/>
        </a:spcAft>
        <a:buChar char="»"/>
        <a:defRPr sz="2000">
          <a:solidFill>
            <a:srgbClr val="336699"/>
          </a:solidFill>
          <a:latin typeface="+mn-lt"/>
        </a:defRPr>
      </a:lvl8pPr>
      <a:lvl9pPr marL="3886200" indent="-228600" algn="l" rtl="0" fontAlgn="base">
        <a:spcBef>
          <a:spcPct val="20000"/>
        </a:spcBef>
        <a:spcAft>
          <a:spcPct val="0"/>
        </a:spcAft>
        <a:buChar char="»"/>
        <a:defRPr sz="2000">
          <a:solidFill>
            <a:srgbClr val="3366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09.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121.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133.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145.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157.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169.xml"/><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81.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9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5.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2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29.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241.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8.png"/><Relationship Id="rId2" Type="http://schemas.openxmlformats.org/officeDocument/2006/relationships/notesSlide" Target="../notesSlides/notesSlide17.xml"/><Relationship Id="rId1" Type="http://schemas.openxmlformats.org/officeDocument/2006/relationships/slideLayout" Target="../slideLayouts/slideLayout257.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69.xml"/><Relationship Id="rId4" Type="http://schemas.openxmlformats.org/officeDocument/2006/relationships/image" Target="../media/image29.jpeg"/></Relationships>
</file>

<file path=ppt/slides/_rels/slide24.xml.rels><?xml version="1.0" encoding="UTF-8" standalone="yes"?>
<Relationships xmlns="http://schemas.openxmlformats.org/package/2006/relationships"><Relationship Id="rId2" Type="http://schemas.openxmlformats.org/officeDocument/2006/relationships/hyperlink" Target="http://www.bing.com/videos/search?q=us+government+and+nutrition&amp;FORM=HDRSC3#view=detail&amp;mid=3BD76454F826AF90D6CA3BD76454F826AF90D6CA" TargetMode="External"/><Relationship Id="rId1" Type="http://schemas.openxmlformats.org/officeDocument/2006/relationships/slideLayout" Target="../slideLayouts/slideLayout281.xml"/></Relationships>
</file>

<file path=ppt/slides/_rels/slide25.xml.rels><?xml version="1.0" encoding="UTF-8" standalone="yes"?>
<Relationships xmlns="http://schemas.openxmlformats.org/package/2006/relationships"><Relationship Id="rId3" Type="http://schemas.openxmlformats.org/officeDocument/2006/relationships/hyperlink" Target="http://www.choosemyplate.gov/food-groups/vegetables.html" TargetMode="External"/><Relationship Id="rId2" Type="http://schemas.openxmlformats.org/officeDocument/2006/relationships/hyperlink" Target="http://www.choosemyplate.gov/food-groups/fruits.html" TargetMode="External"/><Relationship Id="rId1" Type="http://schemas.openxmlformats.org/officeDocument/2006/relationships/slideLayout" Target="../slideLayouts/slideLayout293.xml"/><Relationship Id="rId6" Type="http://schemas.openxmlformats.org/officeDocument/2006/relationships/hyperlink" Target="http://www.choosemyplate.gov/food-groups/dairy.html" TargetMode="External"/><Relationship Id="rId5" Type="http://schemas.openxmlformats.org/officeDocument/2006/relationships/hyperlink" Target="http://www.choosemyplate.gov/food-groups/protein-foods.html" TargetMode="External"/><Relationship Id="rId4" Type="http://schemas.openxmlformats.org/officeDocument/2006/relationships/hyperlink" Target="http://www.choosemyplate.gov/food-groups/grains.html"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www.choosemyplate.gov/" TargetMode="External"/><Relationship Id="rId1" Type="http://schemas.openxmlformats.org/officeDocument/2006/relationships/slideLayout" Target="../slideLayouts/slideLayout305.xml"/><Relationship Id="rId4" Type="http://schemas.openxmlformats.org/officeDocument/2006/relationships/hyperlink" Target="http://www.bing.com/videos/search?q=ChooseMyPlate.gov&amp;Form=VQFRVP#view=detail&amp;mid=851CF7EDF885AD6386A5851CF7EDF885AD6386A5"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9.xml"/><Relationship Id="rId1" Type="http://schemas.openxmlformats.org/officeDocument/2006/relationships/slideLayout" Target="../slideLayouts/slideLayout313.xml"/><Relationship Id="rId4" Type="http://schemas.openxmlformats.org/officeDocument/2006/relationships/image" Target="../media/image32.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39.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51.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63.xml"/><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5.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87.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9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subTitle" idx="1"/>
          </p:nvPr>
        </p:nvSpPr>
        <p:spPr>
          <a:xfrm>
            <a:off x="2057400" y="1219200"/>
            <a:ext cx="8077200" cy="3733800"/>
          </a:xfrm>
        </p:spPr>
        <p:txBody>
          <a:bodyPr/>
          <a:lstStyle/>
          <a:p>
            <a:pPr eaLnBrk="1" hangingPunct="1"/>
            <a:r>
              <a:rPr lang="en-US" altLang="en-US" sz="4400" b="1" i="1"/>
              <a:t>Introduction to Nutrition</a:t>
            </a:r>
          </a:p>
          <a:p>
            <a:pPr eaLnBrk="1" hangingPunct="1"/>
            <a:endParaRPr lang="en-US" altLang="en-US" sz="4400" b="1" i="1">
              <a:solidFill>
                <a:srgbClr val="861A08"/>
              </a:solidFill>
            </a:endParaRPr>
          </a:p>
          <a:p>
            <a:pPr eaLnBrk="1" hangingPunct="1"/>
            <a:r>
              <a:rPr lang="en-US" altLang="en-US" sz="2800" b="1" i="1">
                <a:solidFill>
                  <a:srgbClr val="861A08"/>
                </a:solidFill>
              </a:rPr>
              <a:t>~ Wellness is a Way of Life ~</a:t>
            </a:r>
          </a:p>
          <a:p>
            <a:pPr eaLnBrk="1" hangingPunct="1"/>
            <a:r>
              <a:rPr lang="en-US" altLang="en-US" sz="2800" b="1" i="1">
                <a:solidFill>
                  <a:srgbClr val="861A08"/>
                </a:solidFill>
              </a:rPr>
              <a:t>Freshman Health</a:t>
            </a:r>
          </a:p>
          <a:p>
            <a:pPr eaLnBrk="1" hangingPunct="1"/>
            <a:endParaRPr lang="en-US" altLang="en-US" sz="2800" b="1" i="1">
              <a:solidFill>
                <a:srgbClr val="861A08"/>
              </a:solidFill>
            </a:endParaRPr>
          </a:p>
        </p:txBody>
      </p:sp>
    </p:spTree>
    <p:extLst>
      <p:ext uri="{BB962C8B-B14F-4D97-AF65-F5344CB8AC3E}">
        <p14:creationId xmlns:p14="http://schemas.microsoft.com/office/powerpoint/2010/main" val="773301341"/>
      </p:ext>
    </p:extLst>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noGrp="1" noChangeArrowheads="1"/>
          </p:cNvSpPr>
          <p:nvPr>
            <p:ph type="body" idx="1"/>
          </p:nvPr>
        </p:nvSpPr>
        <p:spPr>
          <a:xfrm>
            <a:off x="1752601" y="1600200"/>
            <a:ext cx="4456113" cy="3136900"/>
          </a:xfrm>
        </p:spPr>
        <p:txBody>
          <a:bodyPr/>
          <a:lstStyle/>
          <a:p>
            <a:pPr eaLnBrk="1" hangingPunct="1"/>
            <a:r>
              <a:rPr lang="en-US" altLang="en-US" b="1" dirty="0" smtClean="0"/>
              <a:t>Carbohydrates</a:t>
            </a:r>
          </a:p>
          <a:p>
            <a:pPr lvl="1" eaLnBrk="1" hangingPunct="1"/>
            <a:r>
              <a:rPr lang="en-US" altLang="en-US" b="1" dirty="0" smtClean="0"/>
              <a:t>Best fuel – they provide energy</a:t>
            </a:r>
          </a:p>
          <a:p>
            <a:pPr lvl="1" eaLnBrk="1" hangingPunct="1"/>
            <a:r>
              <a:rPr lang="en-US" altLang="en-US" b="1" dirty="0" smtClean="0"/>
              <a:t>Simple sugars</a:t>
            </a:r>
          </a:p>
          <a:p>
            <a:pPr lvl="1" eaLnBrk="1" hangingPunct="1"/>
            <a:r>
              <a:rPr lang="en-US" altLang="en-US" b="1" dirty="0" smtClean="0"/>
              <a:t>Glucose (monosaccharide)</a:t>
            </a:r>
          </a:p>
          <a:p>
            <a:pPr lvl="1" eaLnBrk="1" hangingPunct="1"/>
            <a:r>
              <a:rPr lang="en-US" altLang="en-US" b="1" dirty="0" smtClean="0"/>
              <a:t>Fructose (monosaccharide)</a:t>
            </a:r>
          </a:p>
          <a:p>
            <a:pPr lvl="1" eaLnBrk="1" hangingPunct="1"/>
            <a:r>
              <a:rPr lang="en-US" altLang="en-US" b="1" dirty="0" smtClean="0"/>
              <a:t>Sucrose (disaccharide)</a:t>
            </a:r>
          </a:p>
        </p:txBody>
      </p:sp>
      <p:sp>
        <p:nvSpPr>
          <p:cNvPr id="20483" name="Rectangle 4"/>
          <p:cNvSpPr>
            <a:spLocks noGrp="1" noChangeArrowheads="1"/>
          </p:cNvSpPr>
          <p:nvPr>
            <p:ph type="title"/>
          </p:nvPr>
        </p:nvSpPr>
        <p:spPr>
          <a:xfrm>
            <a:off x="914400" y="977900"/>
            <a:ext cx="10363200" cy="774700"/>
          </a:xfrm>
        </p:spPr>
        <p:txBody>
          <a:bodyPr/>
          <a:lstStyle/>
          <a:p>
            <a:pPr eaLnBrk="1" hangingPunct="1"/>
            <a:r>
              <a:rPr lang="en-US" altLang="en-US" b="1" i="1" dirty="0" smtClean="0">
                <a:solidFill>
                  <a:srgbClr val="861A08"/>
                </a:solidFill>
              </a:rPr>
              <a:t>Carbohydrates: What have you eaten today?</a:t>
            </a:r>
            <a:r>
              <a:rPr lang="en-US" altLang="en-US" sz="4800" b="1" i="1" dirty="0" smtClean="0">
                <a:solidFill>
                  <a:srgbClr val="861A08"/>
                </a:solidFill>
              </a:rPr>
              <a:t/>
            </a:r>
            <a:br>
              <a:rPr lang="en-US" altLang="en-US" sz="4800" b="1" i="1" dirty="0" smtClean="0">
                <a:solidFill>
                  <a:srgbClr val="861A08"/>
                </a:solidFill>
              </a:rPr>
            </a:br>
            <a:endParaRPr lang="en-US" altLang="en-US" sz="4800" b="1" i="1" dirty="0">
              <a:solidFill>
                <a:srgbClr val="861A08"/>
              </a:solidFill>
            </a:endParaRPr>
          </a:p>
        </p:txBody>
      </p:sp>
      <p:pic>
        <p:nvPicPr>
          <p:cNvPr id="20484" name="Picture 5"/>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1752600"/>
            <a:ext cx="43434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85577978"/>
      </p:ext>
    </p:extLst>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ChangeArrowheads="1"/>
          </p:cNvSpPr>
          <p:nvPr/>
        </p:nvSpPr>
        <p:spPr bwMode="auto">
          <a:xfrm>
            <a:off x="2209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har char="•"/>
              <a:defRPr sz="3200">
                <a:solidFill>
                  <a:srgbClr val="336699"/>
                </a:solidFill>
                <a:latin typeface="Garamond" panose="02020404030301010803" pitchFamily="18" charset="0"/>
              </a:defRPr>
            </a:lvl1pPr>
            <a:lvl2pPr marL="742950" indent="-285750">
              <a:spcBef>
                <a:spcPct val="20000"/>
              </a:spcBef>
              <a:buChar char="–"/>
              <a:defRPr sz="2800">
                <a:solidFill>
                  <a:srgbClr val="336699"/>
                </a:solidFill>
                <a:latin typeface="Garamond" panose="02020404030301010803" pitchFamily="18" charset="0"/>
              </a:defRPr>
            </a:lvl2pPr>
            <a:lvl3pPr marL="1143000" indent="-228600">
              <a:spcBef>
                <a:spcPct val="20000"/>
              </a:spcBef>
              <a:buChar char="•"/>
              <a:defRPr sz="2400">
                <a:solidFill>
                  <a:srgbClr val="336699"/>
                </a:solidFill>
                <a:latin typeface="Garamond" panose="02020404030301010803" pitchFamily="18" charset="0"/>
              </a:defRPr>
            </a:lvl3pPr>
            <a:lvl4pPr marL="1600200" indent="-228600">
              <a:spcBef>
                <a:spcPct val="20000"/>
              </a:spcBef>
              <a:buChar char="–"/>
              <a:defRPr sz="2000">
                <a:solidFill>
                  <a:srgbClr val="336699"/>
                </a:solidFill>
                <a:latin typeface="Garamond" panose="02020404030301010803" pitchFamily="18" charset="0"/>
              </a:defRPr>
            </a:lvl4pPr>
            <a:lvl5pPr marL="2057400" indent="-228600">
              <a:spcBef>
                <a:spcPct val="20000"/>
              </a:spcBef>
              <a:buChar char="»"/>
              <a:defRPr sz="2000">
                <a:solidFill>
                  <a:srgbClr val="336699"/>
                </a:solidFill>
                <a:latin typeface="Garamond" panose="02020404030301010803" pitchFamily="18" charset="0"/>
              </a:defRPr>
            </a:lvl5pPr>
            <a:lvl6pPr marL="2514600" indent="-228600" eaLnBrk="0" fontAlgn="base" hangingPunct="0">
              <a:spcBef>
                <a:spcPct val="20000"/>
              </a:spcBef>
              <a:spcAft>
                <a:spcPct val="0"/>
              </a:spcAft>
              <a:buChar char="»"/>
              <a:defRPr sz="2000">
                <a:solidFill>
                  <a:srgbClr val="336699"/>
                </a:solidFill>
                <a:latin typeface="Garamond" panose="02020404030301010803" pitchFamily="18" charset="0"/>
              </a:defRPr>
            </a:lvl6pPr>
            <a:lvl7pPr marL="2971800" indent="-228600" eaLnBrk="0" fontAlgn="base" hangingPunct="0">
              <a:spcBef>
                <a:spcPct val="20000"/>
              </a:spcBef>
              <a:spcAft>
                <a:spcPct val="0"/>
              </a:spcAft>
              <a:buChar char="»"/>
              <a:defRPr sz="2000">
                <a:solidFill>
                  <a:srgbClr val="336699"/>
                </a:solidFill>
                <a:latin typeface="Garamond" panose="02020404030301010803" pitchFamily="18" charset="0"/>
              </a:defRPr>
            </a:lvl7pPr>
            <a:lvl8pPr marL="3429000" indent="-228600" eaLnBrk="0" fontAlgn="base" hangingPunct="0">
              <a:spcBef>
                <a:spcPct val="20000"/>
              </a:spcBef>
              <a:spcAft>
                <a:spcPct val="0"/>
              </a:spcAft>
              <a:buChar char="»"/>
              <a:defRPr sz="2000">
                <a:solidFill>
                  <a:srgbClr val="336699"/>
                </a:solidFill>
                <a:latin typeface="Garamond" panose="02020404030301010803" pitchFamily="18" charset="0"/>
              </a:defRPr>
            </a:lvl8pPr>
            <a:lvl9pPr marL="3886200" indent="-228600" eaLnBrk="0" fontAlgn="base" hangingPunct="0">
              <a:spcBef>
                <a:spcPct val="20000"/>
              </a:spcBef>
              <a:spcAft>
                <a:spcPct val="0"/>
              </a:spcAft>
              <a:buChar char="»"/>
              <a:defRPr sz="2000">
                <a:solidFill>
                  <a:srgbClr val="336699"/>
                </a:solidFill>
                <a:latin typeface="Garamond" panose="02020404030301010803" pitchFamily="18" charset="0"/>
              </a:defRPr>
            </a:lvl9pPr>
          </a:lstStyle>
          <a:p>
            <a:pPr fontAlgn="base">
              <a:spcBef>
                <a:spcPct val="0"/>
              </a:spcBef>
              <a:spcAft>
                <a:spcPct val="0"/>
              </a:spcAft>
              <a:buFontTx/>
              <a:buNone/>
            </a:pPr>
            <a:endParaRPr lang="en-US" altLang="en-US" sz="2400" b="1">
              <a:solidFill>
                <a:srgbClr val="000000"/>
              </a:solidFill>
            </a:endParaRPr>
          </a:p>
        </p:txBody>
      </p:sp>
      <p:sp>
        <p:nvSpPr>
          <p:cNvPr id="22531" name="Rectangle 4"/>
          <p:cNvSpPr>
            <a:spLocks noChangeArrowheads="1"/>
          </p:cNvSpPr>
          <p:nvPr/>
        </p:nvSpPr>
        <p:spPr bwMode="auto">
          <a:xfrm>
            <a:off x="4648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har char="•"/>
              <a:defRPr sz="3200">
                <a:solidFill>
                  <a:srgbClr val="336699"/>
                </a:solidFill>
                <a:latin typeface="Garamond" panose="02020404030301010803" pitchFamily="18" charset="0"/>
              </a:defRPr>
            </a:lvl1pPr>
            <a:lvl2pPr marL="742950" indent="-285750">
              <a:spcBef>
                <a:spcPct val="20000"/>
              </a:spcBef>
              <a:buChar char="–"/>
              <a:defRPr sz="2800">
                <a:solidFill>
                  <a:srgbClr val="336699"/>
                </a:solidFill>
                <a:latin typeface="Garamond" panose="02020404030301010803" pitchFamily="18" charset="0"/>
              </a:defRPr>
            </a:lvl2pPr>
            <a:lvl3pPr marL="1143000" indent="-228600">
              <a:spcBef>
                <a:spcPct val="20000"/>
              </a:spcBef>
              <a:buChar char="•"/>
              <a:defRPr sz="2400">
                <a:solidFill>
                  <a:srgbClr val="336699"/>
                </a:solidFill>
                <a:latin typeface="Garamond" panose="02020404030301010803" pitchFamily="18" charset="0"/>
              </a:defRPr>
            </a:lvl3pPr>
            <a:lvl4pPr marL="1600200" indent="-228600">
              <a:spcBef>
                <a:spcPct val="20000"/>
              </a:spcBef>
              <a:buChar char="–"/>
              <a:defRPr sz="2000">
                <a:solidFill>
                  <a:srgbClr val="336699"/>
                </a:solidFill>
                <a:latin typeface="Garamond" panose="02020404030301010803" pitchFamily="18" charset="0"/>
              </a:defRPr>
            </a:lvl4pPr>
            <a:lvl5pPr marL="2057400" indent="-228600">
              <a:spcBef>
                <a:spcPct val="20000"/>
              </a:spcBef>
              <a:buChar char="»"/>
              <a:defRPr sz="2000">
                <a:solidFill>
                  <a:srgbClr val="336699"/>
                </a:solidFill>
                <a:latin typeface="Garamond" panose="02020404030301010803" pitchFamily="18" charset="0"/>
              </a:defRPr>
            </a:lvl5pPr>
            <a:lvl6pPr marL="2514600" indent="-228600" eaLnBrk="0" fontAlgn="base" hangingPunct="0">
              <a:spcBef>
                <a:spcPct val="20000"/>
              </a:spcBef>
              <a:spcAft>
                <a:spcPct val="0"/>
              </a:spcAft>
              <a:buChar char="»"/>
              <a:defRPr sz="2000">
                <a:solidFill>
                  <a:srgbClr val="336699"/>
                </a:solidFill>
                <a:latin typeface="Garamond" panose="02020404030301010803" pitchFamily="18" charset="0"/>
              </a:defRPr>
            </a:lvl6pPr>
            <a:lvl7pPr marL="2971800" indent="-228600" eaLnBrk="0" fontAlgn="base" hangingPunct="0">
              <a:spcBef>
                <a:spcPct val="20000"/>
              </a:spcBef>
              <a:spcAft>
                <a:spcPct val="0"/>
              </a:spcAft>
              <a:buChar char="»"/>
              <a:defRPr sz="2000">
                <a:solidFill>
                  <a:srgbClr val="336699"/>
                </a:solidFill>
                <a:latin typeface="Garamond" panose="02020404030301010803" pitchFamily="18" charset="0"/>
              </a:defRPr>
            </a:lvl7pPr>
            <a:lvl8pPr marL="3429000" indent="-228600" eaLnBrk="0" fontAlgn="base" hangingPunct="0">
              <a:spcBef>
                <a:spcPct val="20000"/>
              </a:spcBef>
              <a:spcAft>
                <a:spcPct val="0"/>
              </a:spcAft>
              <a:buChar char="»"/>
              <a:defRPr sz="2000">
                <a:solidFill>
                  <a:srgbClr val="336699"/>
                </a:solidFill>
                <a:latin typeface="Garamond" panose="02020404030301010803" pitchFamily="18" charset="0"/>
              </a:defRPr>
            </a:lvl8pPr>
            <a:lvl9pPr marL="3886200" indent="-228600" eaLnBrk="0" fontAlgn="base" hangingPunct="0">
              <a:spcBef>
                <a:spcPct val="20000"/>
              </a:spcBef>
              <a:spcAft>
                <a:spcPct val="0"/>
              </a:spcAft>
              <a:buChar char="»"/>
              <a:defRPr sz="2000">
                <a:solidFill>
                  <a:srgbClr val="336699"/>
                </a:solidFill>
                <a:latin typeface="Garamond" panose="02020404030301010803" pitchFamily="18" charset="0"/>
              </a:defRPr>
            </a:lvl9pPr>
          </a:lstStyle>
          <a:p>
            <a:pPr fontAlgn="base">
              <a:spcBef>
                <a:spcPct val="0"/>
              </a:spcBef>
              <a:spcAft>
                <a:spcPct val="0"/>
              </a:spcAft>
              <a:buFontTx/>
              <a:buNone/>
            </a:pPr>
            <a:endParaRPr lang="en-US" altLang="en-US" sz="2400" b="1">
              <a:solidFill>
                <a:srgbClr val="000000"/>
              </a:solidFill>
            </a:endParaRPr>
          </a:p>
        </p:txBody>
      </p:sp>
      <p:sp>
        <p:nvSpPr>
          <p:cNvPr id="22532" name="Rectangle 5"/>
          <p:cNvSpPr>
            <a:spLocks noGrp="1" noChangeArrowheads="1"/>
          </p:cNvSpPr>
          <p:nvPr>
            <p:ph type="title"/>
          </p:nvPr>
        </p:nvSpPr>
        <p:spPr>
          <a:xfrm>
            <a:off x="2209800" y="1143000"/>
            <a:ext cx="7772400" cy="1143000"/>
          </a:xfrm>
          <a:noFill/>
        </p:spPr>
        <p:txBody>
          <a:bodyPr vert="horz" wrap="square" lIns="90488" tIns="44450" rIns="90488" bIns="44450" numCol="1" anchor="b" anchorCtr="0" compatLnSpc="1">
            <a:prstTxWarp prst="textNoShape">
              <a:avLst/>
            </a:prstTxWarp>
          </a:bodyPr>
          <a:lstStyle/>
          <a:p>
            <a:pPr eaLnBrk="1" hangingPunct="1"/>
            <a:r>
              <a:rPr lang="en-US" altLang="en-US" sz="4800" b="1" i="1">
                <a:solidFill>
                  <a:srgbClr val="861A08"/>
                </a:solidFill>
              </a:rPr>
              <a:t>Carbohydrates </a:t>
            </a:r>
            <a:br>
              <a:rPr lang="en-US" altLang="en-US" sz="4800" b="1" i="1">
                <a:solidFill>
                  <a:srgbClr val="861A08"/>
                </a:solidFill>
              </a:rPr>
            </a:br>
            <a:endParaRPr lang="en-US" altLang="en-US" sz="4800" b="1" i="1">
              <a:solidFill>
                <a:srgbClr val="861A08"/>
              </a:solidFill>
            </a:endParaRPr>
          </a:p>
        </p:txBody>
      </p:sp>
      <p:sp>
        <p:nvSpPr>
          <p:cNvPr id="8197" name="Rectangle 6"/>
          <p:cNvSpPr>
            <a:spLocks noGrp="1" noChangeArrowheads="1"/>
          </p:cNvSpPr>
          <p:nvPr>
            <p:ph type="body" idx="1"/>
          </p:nvPr>
        </p:nvSpPr>
        <p:spPr>
          <a:xfrm>
            <a:off x="1524000" y="1524000"/>
            <a:ext cx="4724400" cy="4648200"/>
          </a:xfrm>
        </p:spPr>
        <p:txBody>
          <a:bodyPr vert="horz" wrap="square" lIns="90488" tIns="44450" rIns="90488" bIns="44450" numCol="1" anchor="t" anchorCtr="0" compatLnSpc="1">
            <a:prstTxWarp prst="textNoShape">
              <a:avLst/>
            </a:prstTxWarp>
          </a:bodyPr>
          <a:lstStyle/>
          <a:p>
            <a:pPr eaLnBrk="1" hangingPunct="1">
              <a:lnSpc>
                <a:spcPct val="90000"/>
              </a:lnSpc>
              <a:defRPr/>
            </a:pPr>
            <a:r>
              <a:rPr lang="en-US" b="1" dirty="0" smtClean="0"/>
              <a:t>Simple</a:t>
            </a:r>
          </a:p>
          <a:p>
            <a:pPr lvl="1" eaLnBrk="1" hangingPunct="1">
              <a:lnSpc>
                <a:spcPct val="90000"/>
              </a:lnSpc>
              <a:defRPr/>
            </a:pPr>
            <a:r>
              <a:rPr lang="en-US" b="1" dirty="0" smtClean="0"/>
              <a:t>individual </a:t>
            </a:r>
            <a:r>
              <a:rPr lang="en-US" b="1" dirty="0" smtClean="0"/>
              <a:t>glucose or fructose molecules</a:t>
            </a:r>
          </a:p>
          <a:p>
            <a:pPr eaLnBrk="1" hangingPunct="1">
              <a:lnSpc>
                <a:spcPct val="90000"/>
              </a:lnSpc>
              <a:defRPr/>
            </a:pPr>
            <a:r>
              <a:rPr lang="en-US" b="1" dirty="0" smtClean="0"/>
              <a:t>Complex </a:t>
            </a:r>
          </a:p>
          <a:p>
            <a:pPr lvl="1" eaLnBrk="1" hangingPunct="1">
              <a:lnSpc>
                <a:spcPct val="90000"/>
              </a:lnSpc>
              <a:defRPr/>
            </a:pPr>
            <a:r>
              <a:rPr lang="en-US" b="1" dirty="0" smtClean="0"/>
              <a:t>Chains </a:t>
            </a:r>
            <a:r>
              <a:rPr lang="en-US" b="1" dirty="0" smtClean="0"/>
              <a:t>of glucose </a:t>
            </a:r>
            <a:r>
              <a:rPr lang="en-US" b="1" dirty="0" smtClean="0"/>
              <a:t>molecules</a:t>
            </a:r>
          </a:p>
          <a:p>
            <a:pPr lvl="1" eaLnBrk="1" hangingPunct="1">
              <a:lnSpc>
                <a:spcPct val="90000"/>
              </a:lnSpc>
              <a:defRPr/>
            </a:pPr>
            <a:r>
              <a:rPr lang="en-US" b="1" dirty="0" smtClean="0"/>
              <a:t>List 3 simple &amp; 3 complex carbs.</a:t>
            </a:r>
            <a:endParaRPr lang="en-US" b="1" dirty="0"/>
          </a:p>
          <a:p>
            <a:pPr marL="457200" lvl="1" indent="0" eaLnBrk="1" hangingPunct="1">
              <a:lnSpc>
                <a:spcPct val="90000"/>
              </a:lnSpc>
              <a:buNone/>
              <a:defRPr/>
            </a:pPr>
            <a:r>
              <a:rPr lang="en-US" b="1" dirty="0" smtClean="0"/>
              <a:t>**Why whole grains?**</a:t>
            </a:r>
          </a:p>
        </p:txBody>
      </p:sp>
      <p:pic>
        <p:nvPicPr>
          <p:cNvPr id="22534" name="Picture 8" descr="1-2-6-2-1-0-0-0-0-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1676400"/>
            <a:ext cx="40386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1654062"/>
      </p:ext>
    </p:extLst>
  </p:cSld>
  <p:clrMapOvr>
    <a:masterClrMapping/>
  </p:clrMapOvr>
  <p:transition>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altLang="en-US" sz="4800" b="1" i="1">
                <a:solidFill>
                  <a:srgbClr val="861A08"/>
                </a:solidFill>
              </a:rPr>
              <a:t>Protein</a:t>
            </a:r>
          </a:p>
        </p:txBody>
      </p:sp>
      <p:sp>
        <p:nvSpPr>
          <p:cNvPr id="24579" name="Rectangle 3"/>
          <p:cNvSpPr>
            <a:spLocks noGrp="1" noChangeArrowheads="1"/>
          </p:cNvSpPr>
          <p:nvPr>
            <p:ph type="body" idx="1"/>
          </p:nvPr>
        </p:nvSpPr>
        <p:spPr>
          <a:xfrm>
            <a:off x="1716088" y="1295400"/>
            <a:ext cx="5141912" cy="4648200"/>
          </a:xfrm>
        </p:spPr>
        <p:txBody>
          <a:bodyPr/>
          <a:lstStyle/>
          <a:p>
            <a:pPr lvl="1" eaLnBrk="1" hangingPunct="1"/>
            <a:r>
              <a:rPr lang="en-US" altLang="en-US" b="1" dirty="0" smtClean="0"/>
              <a:t>Proteins </a:t>
            </a:r>
            <a:r>
              <a:rPr lang="en-US" altLang="en-US" b="1" dirty="0" smtClean="0"/>
              <a:t>provide our body with the building blocks it needs to grow. </a:t>
            </a:r>
          </a:p>
          <a:p>
            <a:pPr lvl="1" eaLnBrk="1" hangingPunct="1"/>
            <a:r>
              <a:rPr lang="en-US" altLang="en-US" b="1" dirty="0" smtClean="0"/>
              <a:t>They also maintain and replace body tissue, such as muscles, bones, blood, and body organs. </a:t>
            </a:r>
          </a:p>
          <a:p>
            <a:pPr lvl="1" eaLnBrk="1" hangingPunct="1"/>
            <a:r>
              <a:rPr lang="en-US" altLang="en-US" b="1" dirty="0" smtClean="0"/>
              <a:t>Key element in </a:t>
            </a:r>
            <a:r>
              <a:rPr lang="en-US" altLang="en-US" b="1" dirty="0" smtClean="0"/>
              <a:t>antibodies</a:t>
            </a:r>
          </a:p>
          <a:p>
            <a:pPr lvl="1" eaLnBrk="1" hangingPunct="1"/>
            <a:r>
              <a:rPr lang="en-US" altLang="en-US" b="1" dirty="0" smtClean="0"/>
              <a:t>What food contains high protein that isn’t a meat?</a:t>
            </a:r>
            <a:endParaRPr lang="en-US" altLang="en-US" b="1" dirty="0" smtClean="0"/>
          </a:p>
        </p:txBody>
      </p:sp>
      <p:pic>
        <p:nvPicPr>
          <p:cNvPr id="24580" name="Picture 5" descr="main_photo_bee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0889" y="1905000"/>
            <a:ext cx="3348037"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08508403"/>
      </p:ext>
    </p:extLst>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2209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har char="•"/>
              <a:defRPr sz="3200">
                <a:solidFill>
                  <a:srgbClr val="336699"/>
                </a:solidFill>
                <a:latin typeface="Garamond" panose="02020404030301010803" pitchFamily="18" charset="0"/>
              </a:defRPr>
            </a:lvl1pPr>
            <a:lvl2pPr marL="742950" indent="-285750">
              <a:spcBef>
                <a:spcPct val="20000"/>
              </a:spcBef>
              <a:buChar char="–"/>
              <a:defRPr sz="2800">
                <a:solidFill>
                  <a:srgbClr val="336699"/>
                </a:solidFill>
                <a:latin typeface="Garamond" panose="02020404030301010803" pitchFamily="18" charset="0"/>
              </a:defRPr>
            </a:lvl2pPr>
            <a:lvl3pPr marL="1143000" indent="-228600">
              <a:spcBef>
                <a:spcPct val="20000"/>
              </a:spcBef>
              <a:buChar char="•"/>
              <a:defRPr sz="2400">
                <a:solidFill>
                  <a:srgbClr val="336699"/>
                </a:solidFill>
                <a:latin typeface="Garamond" panose="02020404030301010803" pitchFamily="18" charset="0"/>
              </a:defRPr>
            </a:lvl3pPr>
            <a:lvl4pPr marL="1600200" indent="-228600">
              <a:spcBef>
                <a:spcPct val="20000"/>
              </a:spcBef>
              <a:buChar char="–"/>
              <a:defRPr sz="2000">
                <a:solidFill>
                  <a:srgbClr val="336699"/>
                </a:solidFill>
                <a:latin typeface="Garamond" panose="02020404030301010803" pitchFamily="18" charset="0"/>
              </a:defRPr>
            </a:lvl4pPr>
            <a:lvl5pPr marL="2057400" indent="-228600">
              <a:spcBef>
                <a:spcPct val="20000"/>
              </a:spcBef>
              <a:buChar char="»"/>
              <a:defRPr sz="2000">
                <a:solidFill>
                  <a:srgbClr val="336699"/>
                </a:solidFill>
                <a:latin typeface="Garamond" panose="02020404030301010803" pitchFamily="18" charset="0"/>
              </a:defRPr>
            </a:lvl5pPr>
            <a:lvl6pPr marL="2514600" indent="-228600" eaLnBrk="0" fontAlgn="base" hangingPunct="0">
              <a:spcBef>
                <a:spcPct val="20000"/>
              </a:spcBef>
              <a:spcAft>
                <a:spcPct val="0"/>
              </a:spcAft>
              <a:buChar char="»"/>
              <a:defRPr sz="2000">
                <a:solidFill>
                  <a:srgbClr val="336699"/>
                </a:solidFill>
                <a:latin typeface="Garamond" panose="02020404030301010803" pitchFamily="18" charset="0"/>
              </a:defRPr>
            </a:lvl6pPr>
            <a:lvl7pPr marL="2971800" indent="-228600" eaLnBrk="0" fontAlgn="base" hangingPunct="0">
              <a:spcBef>
                <a:spcPct val="20000"/>
              </a:spcBef>
              <a:spcAft>
                <a:spcPct val="0"/>
              </a:spcAft>
              <a:buChar char="»"/>
              <a:defRPr sz="2000">
                <a:solidFill>
                  <a:srgbClr val="336699"/>
                </a:solidFill>
                <a:latin typeface="Garamond" panose="02020404030301010803" pitchFamily="18" charset="0"/>
              </a:defRPr>
            </a:lvl7pPr>
            <a:lvl8pPr marL="3429000" indent="-228600" eaLnBrk="0" fontAlgn="base" hangingPunct="0">
              <a:spcBef>
                <a:spcPct val="20000"/>
              </a:spcBef>
              <a:spcAft>
                <a:spcPct val="0"/>
              </a:spcAft>
              <a:buChar char="»"/>
              <a:defRPr sz="2000">
                <a:solidFill>
                  <a:srgbClr val="336699"/>
                </a:solidFill>
                <a:latin typeface="Garamond" panose="02020404030301010803" pitchFamily="18" charset="0"/>
              </a:defRPr>
            </a:lvl8pPr>
            <a:lvl9pPr marL="3886200" indent="-228600" eaLnBrk="0" fontAlgn="base" hangingPunct="0">
              <a:spcBef>
                <a:spcPct val="20000"/>
              </a:spcBef>
              <a:spcAft>
                <a:spcPct val="0"/>
              </a:spcAft>
              <a:buChar char="»"/>
              <a:defRPr sz="2000">
                <a:solidFill>
                  <a:srgbClr val="336699"/>
                </a:solidFill>
                <a:latin typeface="Garamond" panose="02020404030301010803" pitchFamily="18" charset="0"/>
              </a:defRPr>
            </a:lvl9pPr>
          </a:lstStyle>
          <a:p>
            <a:pPr fontAlgn="base">
              <a:spcBef>
                <a:spcPct val="0"/>
              </a:spcBef>
              <a:spcAft>
                <a:spcPct val="0"/>
              </a:spcAft>
              <a:buFontTx/>
              <a:buNone/>
            </a:pPr>
            <a:endParaRPr lang="en-US" altLang="en-US" sz="2400" b="1">
              <a:solidFill>
                <a:srgbClr val="000000"/>
              </a:solidFill>
            </a:endParaRPr>
          </a:p>
        </p:txBody>
      </p:sp>
      <p:sp>
        <p:nvSpPr>
          <p:cNvPr id="26627" name="Rectangle 3"/>
          <p:cNvSpPr>
            <a:spLocks noChangeArrowheads="1"/>
          </p:cNvSpPr>
          <p:nvPr/>
        </p:nvSpPr>
        <p:spPr bwMode="auto">
          <a:xfrm>
            <a:off x="4648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har char="•"/>
              <a:defRPr sz="3200">
                <a:solidFill>
                  <a:srgbClr val="336699"/>
                </a:solidFill>
                <a:latin typeface="Garamond" panose="02020404030301010803" pitchFamily="18" charset="0"/>
              </a:defRPr>
            </a:lvl1pPr>
            <a:lvl2pPr marL="742950" indent="-285750">
              <a:spcBef>
                <a:spcPct val="20000"/>
              </a:spcBef>
              <a:buChar char="–"/>
              <a:defRPr sz="2800">
                <a:solidFill>
                  <a:srgbClr val="336699"/>
                </a:solidFill>
                <a:latin typeface="Garamond" panose="02020404030301010803" pitchFamily="18" charset="0"/>
              </a:defRPr>
            </a:lvl2pPr>
            <a:lvl3pPr marL="1143000" indent="-228600">
              <a:spcBef>
                <a:spcPct val="20000"/>
              </a:spcBef>
              <a:buChar char="•"/>
              <a:defRPr sz="2400">
                <a:solidFill>
                  <a:srgbClr val="336699"/>
                </a:solidFill>
                <a:latin typeface="Garamond" panose="02020404030301010803" pitchFamily="18" charset="0"/>
              </a:defRPr>
            </a:lvl3pPr>
            <a:lvl4pPr marL="1600200" indent="-228600">
              <a:spcBef>
                <a:spcPct val="20000"/>
              </a:spcBef>
              <a:buChar char="–"/>
              <a:defRPr sz="2000">
                <a:solidFill>
                  <a:srgbClr val="336699"/>
                </a:solidFill>
                <a:latin typeface="Garamond" panose="02020404030301010803" pitchFamily="18" charset="0"/>
              </a:defRPr>
            </a:lvl4pPr>
            <a:lvl5pPr marL="2057400" indent="-228600">
              <a:spcBef>
                <a:spcPct val="20000"/>
              </a:spcBef>
              <a:buChar char="»"/>
              <a:defRPr sz="2000">
                <a:solidFill>
                  <a:srgbClr val="336699"/>
                </a:solidFill>
                <a:latin typeface="Garamond" panose="02020404030301010803" pitchFamily="18" charset="0"/>
              </a:defRPr>
            </a:lvl5pPr>
            <a:lvl6pPr marL="2514600" indent="-228600" eaLnBrk="0" fontAlgn="base" hangingPunct="0">
              <a:spcBef>
                <a:spcPct val="20000"/>
              </a:spcBef>
              <a:spcAft>
                <a:spcPct val="0"/>
              </a:spcAft>
              <a:buChar char="»"/>
              <a:defRPr sz="2000">
                <a:solidFill>
                  <a:srgbClr val="336699"/>
                </a:solidFill>
                <a:latin typeface="Garamond" panose="02020404030301010803" pitchFamily="18" charset="0"/>
              </a:defRPr>
            </a:lvl6pPr>
            <a:lvl7pPr marL="2971800" indent="-228600" eaLnBrk="0" fontAlgn="base" hangingPunct="0">
              <a:spcBef>
                <a:spcPct val="20000"/>
              </a:spcBef>
              <a:spcAft>
                <a:spcPct val="0"/>
              </a:spcAft>
              <a:buChar char="»"/>
              <a:defRPr sz="2000">
                <a:solidFill>
                  <a:srgbClr val="336699"/>
                </a:solidFill>
                <a:latin typeface="Garamond" panose="02020404030301010803" pitchFamily="18" charset="0"/>
              </a:defRPr>
            </a:lvl7pPr>
            <a:lvl8pPr marL="3429000" indent="-228600" eaLnBrk="0" fontAlgn="base" hangingPunct="0">
              <a:spcBef>
                <a:spcPct val="20000"/>
              </a:spcBef>
              <a:spcAft>
                <a:spcPct val="0"/>
              </a:spcAft>
              <a:buChar char="»"/>
              <a:defRPr sz="2000">
                <a:solidFill>
                  <a:srgbClr val="336699"/>
                </a:solidFill>
                <a:latin typeface="Garamond" panose="02020404030301010803" pitchFamily="18" charset="0"/>
              </a:defRPr>
            </a:lvl8pPr>
            <a:lvl9pPr marL="3886200" indent="-228600" eaLnBrk="0" fontAlgn="base" hangingPunct="0">
              <a:spcBef>
                <a:spcPct val="20000"/>
              </a:spcBef>
              <a:spcAft>
                <a:spcPct val="0"/>
              </a:spcAft>
              <a:buChar char="»"/>
              <a:defRPr sz="2000">
                <a:solidFill>
                  <a:srgbClr val="336699"/>
                </a:solidFill>
                <a:latin typeface="Garamond" panose="02020404030301010803" pitchFamily="18" charset="0"/>
              </a:defRPr>
            </a:lvl9pPr>
          </a:lstStyle>
          <a:p>
            <a:pPr fontAlgn="base">
              <a:spcBef>
                <a:spcPct val="0"/>
              </a:spcBef>
              <a:spcAft>
                <a:spcPct val="0"/>
              </a:spcAft>
              <a:buFontTx/>
              <a:buNone/>
            </a:pPr>
            <a:endParaRPr lang="en-US" altLang="en-US" sz="2400" b="1">
              <a:solidFill>
                <a:srgbClr val="000000"/>
              </a:solidFill>
            </a:endParaRPr>
          </a:p>
        </p:txBody>
      </p:sp>
      <p:sp>
        <p:nvSpPr>
          <p:cNvPr id="26628" name="Rectangle 4"/>
          <p:cNvSpPr>
            <a:spLocks noGrp="1" noChangeArrowheads="1"/>
          </p:cNvSpPr>
          <p:nvPr>
            <p:ph type="title"/>
          </p:nvPr>
        </p:nvSpPr>
        <p:spPr>
          <a:noFill/>
        </p:spPr>
        <p:txBody>
          <a:bodyPr vert="horz" wrap="square" lIns="90488" tIns="44450" rIns="90488" bIns="44450" numCol="1" anchor="b" anchorCtr="0" compatLnSpc="1">
            <a:prstTxWarp prst="textNoShape">
              <a:avLst/>
            </a:prstTxWarp>
          </a:bodyPr>
          <a:lstStyle/>
          <a:p>
            <a:pPr eaLnBrk="1" hangingPunct="1"/>
            <a:r>
              <a:rPr lang="en-US" altLang="en-US" sz="4800" b="1" i="1">
                <a:solidFill>
                  <a:srgbClr val="861A08"/>
                </a:solidFill>
              </a:rPr>
              <a:t>Types of Protein</a:t>
            </a:r>
          </a:p>
        </p:txBody>
      </p:sp>
      <p:sp>
        <p:nvSpPr>
          <p:cNvPr id="26629" name="Rectangle 5"/>
          <p:cNvSpPr>
            <a:spLocks noGrp="1" noChangeArrowheads="1"/>
          </p:cNvSpPr>
          <p:nvPr>
            <p:ph type="body" idx="1"/>
          </p:nvPr>
        </p:nvSpPr>
        <p:spPr>
          <a:xfrm>
            <a:off x="1905000" y="1752600"/>
            <a:ext cx="7772400" cy="4114800"/>
          </a:xfrm>
          <a:noFill/>
        </p:spPr>
        <p:txBody>
          <a:bodyPr vert="horz" wrap="square" lIns="90488" tIns="44450" rIns="90488" bIns="44450" numCol="1" anchor="t" anchorCtr="0" compatLnSpc="1">
            <a:prstTxWarp prst="textNoShape">
              <a:avLst/>
            </a:prstTxWarp>
          </a:bodyPr>
          <a:lstStyle/>
          <a:p>
            <a:pPr eaLnBrk="1" hangingPunct="1">
              <a:lnSpc>
                <a:spcPct val="90000"/>
              </a:lnSpc>
            </a:pPr>
            <a:r>
              <a:rPr lang="en-US" altLang="en-US" b="1" dirty="0" smtClean="0"/>
              <a:t>Sources of Protein</a:t>
            </a:r>
          </a:p>
          <a:p>
            <a:pPr lvl="1" eaLnBrk="1" hangingPunct="1">
              <a:lnSpc>
                <a:spcPct val="90000"/>
              </a:lnSpc>
            </a:pPr>
            <a:r>
              <a:rPr lang="en-US" altLang="en-US" b="1" dirty="0" smtClean="0"/>
              <a:t>Animal (complete) </a:t>
            </a:r>
          </a:p>
          <a:p>
            <a:pPr lvl="2" eaLnBrk="1" hangingPunct="1">
              <a:lnSpc>
                <a:spcPct val="90000"/>
              </a:lnSpc>
            </a:pPr>
            <a:r>
              <a:rPr lang="en-US" altLang="en-US" b="1" dirty="0" smtClean="0"/>
              <a:t>meats, dairy</a:t>
            </a:r>
          </a:p>
          <a:p>
            <a:pPr lvl="1" eaLnBrk="1" hangingPunct="1">
              <a:lnSpc>
                <a:spcPct val="90000"/>
              </a:lnSpc>
            </a:pPr>
            <a:r>
              <a:rPr lang="en-US" altLang="en-US" b="1" dirty="0" smtClean="0"/>
              <a:t>Vegetable (incomplete)</a:t>
            </a:r>
          </a:p>
          <a:p>
            <a:pPr lvl="2" eaLnBrk="1" hangingPunct="1">
              <a:lnSpc>
                <a:spcPct val="90000"/>
              </a:lnSpc>
            </a:pPr>
            <a:r>
              <a:rPr lang="en-US" altLang="en-US" b="1" dirty="0" smtClean="0"/>
              <a:t>beans, nuts, legumes, </a:t>
            </a:r>
            <a:br>
              <a:rPr lang="en-US" altLang="en-US" b="1" dirty="0" smtClean="0"/>
            </a:br>
            <a:r>
              <a:rPr lang="en-US" altLang="en-US" b="1" dirty="0" smtClean="0"/>
              <a:t>grains</a:t>
            </a:r>
            <a:endParaRPr lang="en-US" altLang="en-US" b="1" dirty="0" smtClean="0"/>
          </a:p>
          <a:p>
            <a:pPr eaLnBrk="1" hangingPunct="1">
              <a:lnSpc>
                <a:spcPct val="90000"/>
              </a:lnSpc>
            </a:pPr>
            <a:r>
              <a:rPr lang="en-US" altLang="en-US" b="1" dirty="0" smtClean="0"/>
              <a:t>Types of Amino Acids</a:t>
            </a:r>
          </a:p>
          <a:p>
            <a:pPr lvl="1" eaLnBrk="1" hangingPunct="1">
              <a:lnSpc>
                <a:spcPct val="90000"/>
              </a:lnSpc>
            </a:pPr>
            <a:r>
              <a:rPr lang="en-US" altLang="en-US" b="1" dirty="0" smtClean="0"/>
              <a:t>Nonessential (14) – can be made by body</a:t>
            </a:r>
          </a:p>
          <a:p>
            <a:pPr lvl="1" eaLnBrk="1" hangingPunct="1">
              <a:lnSpc>
                <a:spcPct val="90000"/>
              </a:lnSpc>
            </a:pPr>
            <a:r>
              <a:rPr lang="en-US" altLang="en-US" b="1" dirty="0" smtClean="0"/>
              <a:t>Essential (8) – are not made by body</a:t>
            </a:r>
          </a:p>
        </p:txBody>
      </p:sp>
      <p:pic>
        <p:nvPicPr>
          <p:cNvPr id="26630" name="Picture 6" descr="amino acid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2438401"/>
            <a:ext cx="3276600" cy="1933575"/>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6631" name="Text Box 7"/>
          <p:cNvSpPr txBox="1">
            <a:spLocks noChangeArrowheads="1"/>
          </p:cNvSpPr>
          <p:nvPr/>
        </p:nvSpPr>
        <p:spPr bwMode="auto">
          <a:xfrm>
            <a:off x="7239001" y="4419601"/>
            <a:ext cx="293211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spcBef>
                <a:spcPct val="20000"/>
              </a:spcBef>
              <a:buChar char="•"/>
              <a:defRPr sz="3200">
                <a:solidFill>
                  <a:srgbClr val="336699"/>
                </a:solidFill>
                <a:latin typeface="Garamond" panose="02020404030301010803" pitchFamily="18" charset="0"/>
              </a:defRPr>
            </a:lvl1pPr>
            <a:lvl2pPr marL="742950" indent="-285750">
              <a:spcBef>
                <a:spcPct val="20000"/>
              </a:spcBef>
              <a:buChar char="–"/>
              <a:defRPr sz="2800">
                <a:solidFill>
                  <a:srgbClr val="336699"/>
                </a:solidFill>
                <a:latin typeface="Garamond" panose="02020404030301010803" pitchFamily="18" charset="0"/>
              </a:defRPr>
            </a:lvl2pPr>
            <a:lvl3pPr marL="1143000" indent="-228600">
              <a:spcBef>
                <a:spcPct val="20000"/>
              </a:spcBef>
              <a:buChar char="•"/>
              <a:defRPr sz="2400">
                <a:solidFill>
                  <a:srgbClr val="336699"/>
                </a:solidFill>
                <a:latin typeface="Garamond" panose="02020404030301010803" pitchFamily="18" charset="0"/>
              </a:defRPr>
            </a:lvl3pPr>
            <a:lvl4pPr marL="1600200" indent="-228600">
              <a:spcBef>
                <a:spcPct val="20000"/>
              </a:spcBef>
              <a:buChar char="–"/>
              <a:defRPr sz="2000">
                <a:solidFill>
                  <a:srgbClr val="336699"/>
                </a:solidFill>
                <a:latin typeface="Garamond" panose="02020404030301010803" pitchFamily="18" charset="0"/>
              </a:defRPr>
            </a:lvl4pPr>
            <a:lvl5pPr marL="2057400" indent="-228600">
              <a:spcBef>
                <a:spcPct val="20000"/>
              </a:spcBef>
              <a:buChar char="»"/>
              <a:defRPr sz="2000">
                <a:solidFill>
                  <a:srgbClr val="336699"/>
                </a:solidFill>
                <a:latin typeface="Garamond" panose="02020404030301010803" pitchFamily="18" charset="0"/>
              </a:defRPr>
            </a:lvl5pPr>
            <a:lvl6pPr marL="2514600" indent="-228600" eaLnBrk="0" fontAlgn="base" hangingPunct="0">
              <a:spcBef>
                <a:spcPct val="20000"/>
              </a:spcBef>
              <a:spcAft>
                <a:spcPct val="0"/>
              </a:spcAft>
              <a:buChar char="»"/>
              <a:defRPr sz="2000">
                <a:solidFill>
                  <a:srgbClr val="336699"/>
                </a:solidFill>
                <a:latin typeface="Garamond" panose="02020404030301010803" pitchFamily="18" charset="0"/>
              </a:defRPr>
            </a:lvl6pPr>
            <a:lvl7pPr marL="2971800" indent="-228600" eaLnBrk="0" fontAlgn="base" hangingPunct="0">
              <a:spcBef>
                <a:spcPct val="20000"/>
              </a:spcBef>
              <a:spcAft>
                <a:spcPct val="0"/>
              </a:spcAft>
              <a:buChar char="»"/>
              <a:defRPr sz="2000">
                <a:solidFill>
                  <a:srgbClr val="336699"/>
                </a:solidFill>
                <a:latin typeface="Garamond" panose="02020404030301010803" pitchFamily="18" charset="0"/>
              </a:defRPr>
            </a:lvl7pPr>
            <a:lvl8pPr marL="3429000" indent="-228600" eaLnBrk="0" fontAlgn="base" hangingPunct="0">
              <a:spcBef>
                <a:spcPct val="20000"/>
              </a:spcBef>
              <a:spcAft>
                <a:spcPct val="0"/>
              </a:spcAft>
              <a:buChar char="»"/>
              <a:defRPr sz="2000">
                <a:solidFill>
                  <a:srgbClr val="336699"/>
                </a:solidFill>
                <a:latin typeface="Garamond" panose="02020404030301010803" pitchFamily="18" charset="0"/>
              </a:defRPr>
            </a:lvl8pPr>
            <a:lvl9pPr marL="3886200" indent="-228600" eaLnBrk="0" fontAlgn="base" hangingPunct="0">
              <a:spcBef>
                <a:spcPct val="20000"/>
              </a:spcBef>
              <a:spcAft>
                <a:spcPct val="0"/>
              </a:spcAft>
              <a:buChar char="»"/>
              <a:defRPr sz="2000">
                <a:solidFill>
                  <a:srgbClr val="336699"/>
                </a:solidFill>
                <a:latin typeface="Garamond" panose="02020404030301010803" pitchFamily="18" charset="0"/>
              </a:defRPr>
            </a:lvl9pPr>
          </a:lstStyle>
          <a:p>
            <a:pPr eaLnBrk="0" fontAlgn="base" hangingPunct="0">
              <a:spcBef>
                <a:spcPct val="0"/>
              </a:spcBef>
              <a:spcAft>
                <a:spcPct val="0"/>
              </a:spcAft>
              <a:buFontTx/>
              <a:buNone/>
            </a:pPr>
            <a:r>
              <a:rPr lang="en-US" altLang="en-US" sz="1800" b="1"/>
              <a:t>Amino acids linked together</a:t>
            </a:r>
          </a:p>
        </p:txBody>
      </p:sp>
    </p:spTree>
    <p:extLst>
      <p:ext uri="{BB962C8B-B14F-4D97-AF65-F5344CB8AC3E}">
        <p14:creationId xmlns:p14="http://schemas.microsoft.com/office/powerpoint/2010/main" val="3351563403"/>
      </p:ext>
    </p:extLst>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524000" y="609600"/>
            <a:ext cx="9144000" cy="1143000"/>
          </a:xfrm>
        </p:spPr>
        <p:txBody>
          <a:bodyPr/>
          <a:lstStyle/>
          <a:p>
            <a:pPr eaLnBrk="1" hangingPunct="1"/>
            <a:r>
              <a:rPr lang="en-US" altLang="en-US" sz="4800" b="1" i="1">
                <a:solidFill>
                  <a:srgbClr val="861A08"/>
                </a:solidFill>
              </a:rPr>
              <a:t>Fat</a:t>
            </a:r>
          </a:p>
        </p:txBody>
      </p:sp>
      <p:sp>
        <p:nvSpPr>
          <p:cNvPr id="28675" name="Rectangle 3"/>
          <p:cNvSpPr>
            <a:spLocks noGrp="1" noChangeArrowheads="1"/>
          </p:cNvSpPr>
          <p:nvPr>
            <p:ph type="body" idx="1"/>
          </p:nvPr>
        </p:nvSpPr>
        <p:spPr>
          <a:xfrm>
            <a:off x="1524000" y="838200"/>
            <a:ext cx="5638800" cy="5181600"/>
          </a:xfrm>
        </p:spPr>
        <p:txBody>
          <a:bodyPr/>
          <a:lstStyle/>
          <a:p>
            <a:pPr eaLnBrk="1" hangingPunct="1">
              <a:buFontTx/>
              <a:buNone/>
            </a:pPr>
            <a:endParaRPr lang="en-US" altLang="en-US" b="1" dirty="0" smtClean="0"/>
          </a:p>
          <a:p>
            <a:pPr lvl="1" eaLnBrk="1" hangingPunct="1"/>
            <a:r>
              <a:rPr lang="en-US" altLang="en-US" b="1" dirty="0" smtClean="0"/>
              <a:t>Maintain healthy skin</a:t>
            </a:r>
          </a:p>
          <a:p>
            <a:pPr lvl="1" eaLnBrk="1" hangingPunct="1"/>
            <a:r>
              <a:rPr lang="en-US" altLang="en-US" b="1" dirty="0" smtClean="0"/>
              <a:t>Insulate body organs</a:t>
            </a:r>
          </a:p>
          <a:p>
            <a:pPr lvl="1" eaLnBrk="1" hangingPunct="1"/>
            <a:r>
              <a:rPr lang="en-US" altLang="en-US" b="1" dirty="0" smtClean="0"/>
              <a:t>Maintain body temperature</a:t>
            </a:r>
          </a:p>
          <a:p>
            <a:pPr lvl="1" eaLnBrk="1" hangingPunct="1"/>
            <a:r>
              <a:rPr lang="en-US" altLang="en-US" b="1" dirty="0" smtClean="0"/>
              <a:t>Promote healthy cell function</a:t>
            </a:r>
          </a:p>
          <a:p>
            <a:pPr lvl="1" eaLnBrk="1" hangingPunct="1"/>
            <a:r>
              <a:rPr lang="en-US" altLang="en-US" b="1" dirty="0" smtClean="0"/>
              <a:t>Are </a:t>
            </a:r>
            <a:r>
              <a:rPr lang="en-US" altLang="en-US" b="1" dirty="0" smtClean="0"/>
              <a:t>a concentrated form of energy</a:t>
            </a:r>
          </a:p>
          <a:p>
            <a:pPr lvl="1" eaLnBrk="1" hangingPunct="1"/>
            <a:r>
              <a:rPr lang="en-US" altLang="en-US" b="1" dirty="0" smtClean="0"/>
              <a:t>95% as triglycerides in the </a:t>
            </a:r>
            <a:r>
              <a:rPr lang="en-US" altLang="en-US" b="1" dirty="0" smtClean="0"/>
              <a:t>body</a:t>
            </a:r>
          </a:p>
          <a:p>
            <a:pPr lvl="1" eaLnBrk="1" hangingPunct="1"/>
            <a:r>
              <a:rPr lang="en-US" altLang="en-US" b="1" dirty="0" smtClean="0"/>
              <a:t>What does </a:t>
            </a:r>
            <a:r>
              <a:rPr lang="en-US" altLang="en-US" b="1" i="1" dirty="0" smtClean="0"/>
              <a:t>fat soluble mean? </a:t>
            </a:r>
            <a:endParaRPr lang="en-US" altLang="en-US" b="1" i="1" dirty="0" smtClean="0"/>
          </a:p>
        </p:txBody>
      </p:sp>
      <p:pic>
        <p:nvPicPr>
          <p:cNvPr id="28676" name="Picture 5" descr="nwaz_01_img009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02464" y="1447800"/>
            <a:ext cx="3665537"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98470721"/>
      </p:ext>
    </p:extLst>
  </p:cSld>
  <p:clrMapOvr>
    <a:masterClrMapping/>
  </p:clrMapOvr>
  <p:transition>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ChangeArrowheads="1"/>
          </p:cNvSpPr>
          <p:nvPr/>
        </p:nvSpPr>
        <p:spPr bwMode="auto">
          <a:xfrm>
            <a:off x="2209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har char="•"/>
              <a:defRPr sz="3200">
                <a:solidFill>
                  <a:srgbClr val="336699"/>
                </a:solidFill>
                <a:latin typeface="Garamond" panose="02020404030301010803" pitchFamily="18" charset="0"/>
              </a:defRPr>
            </a:lvl1pPr>
            <a:lvl2pPr marL="742950" indent="-285750">
              <a:spcBef>
                <a:spcPct val="20000"/>
              </a:spcBef>
              <a:buChar char="–"/>
              <a:defRPr sz="2800">
                <a:solidFill>
                  <a:srgbClr val="336699"/>
                </a:solidFill>
                <a:latin typeface="Garamond" panose="02020404030301010803" pitchFamily="18" charset="0"/>
              </a:defRPr>
            </a:lvl2pPr>
            <a:lvl3pPr marL="1143000" indent="-228600">
              <a:spcBef>
                <a:spcPct val="20000"/>
              </a:spcBef>
              <a:buChar char="•"/>
              <a:defRPr sz="2400">
                <a:solidFill>
                  <a:srgbClr val="336699"/>
                </a:solidFill>
                <a:latin typeface="Garamond" panose="02020404030301010803" pitchFamily="18" charset="0"/>
              </a:defRPr>
            </a:lvl3pPr>
            <a:lvl4pPr marL="1600200" indent="-228600">
              <a:spcBef>
                <a:spcPct val="20000"/>
              </a:spcBef>
              <a:buChar char="–"/>
              <a:defRPr sz="2000">
                <a:solidFill>
                  <a:srgbClr val="336699"/>
                </a:solidFill>
                <a:latin typeface="Garamond" panose="02020404030301010803" pitchFamily="18" charset="0"/>
              </a:defRPr>
            </a:lvl4pPr>
            <a:lvl5pPr marL="2057400" indent="-228600">
              <a:spcBef>
                <a:spcPct val="20000"/>
              </a:spcBef>
              <a:buChar char="»"/>
              <a:defRPr sz="2000">
                <a:solidFill>
                  <a:srgbClr val="336699"/>
                </a:solidFill>
                <a:latin typeface="Garamond" panose="02020404030301010803" pitchFamily="18" charset="0"/>
              </a:defRPr>
            </a:lvl5pPr>
            <a:lvl6pPr marL="2514600" indent="-228600" eaLnBrk="0" fontAlgn="base" hangingPunct="0">
              <a:spcBef>
                <a:spcPct val="20000"/>
              </a:spcBef>
              <a:spcAft>
                <a:spcPct val="0"/>
              </a:spcAft>
              <a:buChar char="»"/>
              <a:defRPr sz="2000">
                <a:solidFill>
                  <a:srgbClr val="336699"/>
                </a:solidFill>
                <a:latin typeface="Garamond" panose="02020404030301010803" pitchFamily="18" charset="0"/>
              </a:defRPr>
            </a:lvl6pPr>
            <a:lvl7pPr marL="2971800" indent="-228600" eaLnBrk="0" fontAlgn="base" hangingPunct="0">
              <a:spcBef>
                <a:spcPct val="20000"/>
              </a:spcBef>
              <a:spcAft>
                <a:spcPct val="0"/>
              </a:spcAft>
              <a:buChar char="»"/>
              <a:defRPr sz="2000">
                <a:solidFill>
                  <a:srgbClr val="336699"/>
                </a:solidFill>
                <a:latin typeface="Garamond" panose="02020404030301010803" pitchFamily="18" charset="0"/>
              </a:defRPr>
            </a:lvl7pPr>
            <a:lvl8pPr marL="3429000" indent="-228600" eaLnBrk="0" fontAlgn="base" hangingPunct="0">
              <a:spcBef>
                <a:spcPct val="20000"/>
              </a:spcBef>
              <a:spcAft>
                <a:spcPct val="0"/>
              </a:spcAft>
              <a:buChar char="»"/>
              <a:defRPr sz="2000">
                <a:solidFill>
                  <a:srgbClr val="336699"/>
                </a:solidFill>
                <a:latin typeface="Garamond" panose="02020404030301010803" pitchFamily="18" charset="0"/>
              </a:defRPr>
            </a:lvl8pPr>
            <a:lvl9pPr marL="3886200" indent="-228600" eaLnBrk="0" fontAlgn="base" hangingPunct="0">
              <a:spcBef>
                <a:spcPct val="20000"/>
              </a:spcBef>
              <a:spcAft>
                <a:spcPct val="0"/>
              </a:spcAft>
              <a:buChar char="»"/>
              <a:defRPr sz="2000">
                <a:solidFill>
                  <a:srgbClr val="336699"/>
                </a:solidFill>
                <a:latin typeface="Garamond" panose="02020404030301010803" pitchFamily="18" charset="0"/>
              </a:defRPr>
            </a:lvl9pPr>
          </a:lstStyle>
          <a:p>
            <a:pPr fontAlgn="base">
              <a:spcBef>
                <a:spcPct val="0"/>
              </a:spcBef>
              <a:spcAft>
                <a:spcPct val="0"/>
              </a:spcAft>
              <a:buFontTx/>
              <a:buNone/>
            </a:pPr>
            <a:endParaRPr lang="en-US" altLang="en-US" sz="2400" b="1">
              <a:solidFill>
                <a:srgbClr val="000000"/>
              </a:solidFill>
            </a:endParaRPr>
          </a:p>
        </p:txBody>
      </p:sp>
      <p:sp>
        <p:nvSpPr>
          <p:cNvPr id="30723" name="Rectangle 4"/>
          <p:cNvSpPr>
            <a:spLocks noChangeArrowheads="1"/>
          </p:cNvSpPr>
          <p:nvPr/>
        </p:nvSpPr>
        <p:spPr bwMode="auto">
          <a:xfrm>
            <a:off x="4648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har char="•"/>
              <a:defRPr sz="3200">
                <a:solidFill>
                  <a:srgbClr val="336699"/>
                </a:solidFill>
                <a:latin typeface="Garamond" panose="02020404030301010803" pitchFamily="18" charset="0"/>
              </a:defRPr>
            </a:lvl1pPr>
            <a:lvl2pPr marL="742950" indent="-285750">
              <a:spcBef>
                <a:spcPct val="20000"/>
              </a:spcBef>
              <a:buChar char="–"/>
              <a:defRPr sz="2800">
                <a:solidFill>
                  <a:srgbClr val="336699"/>
                </a:solidFill>
                <a:latin typeface="Garamond" panose="02020404030301010803" pitchFamily="18" charset="0"/>
              </a:defRPr>
            </a:lvl2pPr>
            <a:lvl3pPr marL="1143000" indent="-228600">
              <a:spcBef>
                <a:spcPct val="20000"/>
              </a:spcBef>
              <a:buChar char="•"/>
              <a:defRPr sz="2400">
                <a:solidFill>
                  <a:srgbClr val="336699"/>
                </a:solidFill>
                <a:latin typeface="Garamond" panose="02020404030301010803" pitchFamily="18" charset="0"/>
              </a:defRPr>
            </a:lvl3pPr>
            <a:lvl4pPr marL="1600200" indent="-228600">
              <a:spcBef>
                <a:spcPct val="20000"/>
              </a:spcBef>
              <a:buChar char="–"/>
              <a:defRPr sz="2000">
                <a:solidFill>
                  <a:srgbClr val="336699"/>
                </a:solidFill>
                <a:latin typeface="Garamond" panose="02020404030301010803" pitchFamily="18" charset="0"/>
              </a:defRPr>
            </a:lvl4pPr>
            <a:lvl5pPr marL="2057400" indent="-228600">
              <a:spcBef>
                <a:spcPct val="20000"/>
              </a:spcBef>
              <a:buChar char="»"/>
              <a:defRPr sz="2000">
                <a:solidFill>
                  <a:srgbClr val="336699"/>
                </a:solidFill>
                <a:latin typeface="Garamond" panose="02020404030301010803" pitchFamily="18" charset="0"/>
              </a:defRPr>
            </a:lvl5pPr>
            <a:lvl6pPr marL="2514600" indent="-228600" eaLnBrk="0" fontAlgn="base" hangingPunct="0">
              <a:spcBef>
                <a:spcPct val="20000"/>
              </a:spcBef>
              <a:spcAft>
                <a:spcPct val="0"/>
              </a:spcAft>
              <a:buChar char="»"/>
              <a:defRPr sz="2000">
                <a:solidFill>
                  <a:srgbClr val="336699"/>
                </a:solidFill>
                <a:latin typeface="Garamond" panose="02020404030301010803" pitchFamily="18" charset="0"/>
              </a:defRPr>
            </a:lvl6pPr>
            <a:lvl7pPr marL="2971800" indent="-228600" eaLnBrk="0" fontAlgn="base" hangingPunct="0">
              <a:spcBef>
                <a:spcPct val="20000"/>
              </a:spcBef>
              <a:spcAft>
                <a:spcPct val="0"/>
              </a:spcAft>
              <a:buChar char="»"/>
              <a:defRPr sz="2000">
                <a:solidFill>
                  <a:srgbClr val="336699"/>
                </a:solidFill>
                <a:latin typeface="Garamond" panose="02020404030301010803" pitchFamily="18" charset="0"/>
              </a:defRPr>
            </a:lvl7pPr>
            <a:lvl8pPr marL="3429000" indent="-228600" eaLnBrk="0" fontAlgn="base" hangingPunct="0">
              <a:spcBef>
                <a:spcPct val="20000"/>
              </a:spcBef>
              <a:spcAft>
                <a:spcPct val="0"/>
              </a:spcAft>
              <a:buChar char="»"/>
              <a:defRPr sz="2000">
                <a:solidFill>
                  <a:srgbClr val="336699"/>
                </a:solidFill>
                <a:latin typeface="Garamond" panose="02020404030301010803" pitchFamily="18" charset="0"/>
              </a:defRPr>
            </a:lvl8pPr>
            <a:lvl9pPr marL="3886200" indent="-228600" eaLnBrk="0" fontAlgn="base" hangingPunct="0">
              <a:spcBef>
                <a:spcPct val="20000"/>
              </a:spcBef>
              <a:spcAft>
                <a:spcPct val="0"/>
              </a:spcAft>
              <a:buChar char="»"/>
              <a:defRPr sz="2000">
                <a:solidFill>
                  <a:srgbClr val="336699"/>
                </a:solidFill>
                <a:latin typeface="Garamond" panose="02020404030301010803" pitchFamily="18" charset="0"/>
              </a:defRPr>
            </a:lvl9pPr>
          </a:lstStyle>
          <a:p>
            <a:pPr fontAlgn="base">
              <a:spcBef>
                <a:spcPct val="0"/>
              </a:spcBef>
              <a:spcAft>
                <a:spcPct val="0"/>
              </a:spcAft>
              <a:buFontTx/>
              <a:buNone/>
            </a:pPr>
            <a:endParaRPr lang="en-US" altLang="en-US" sz="2400" b="1">
              <a:solidFill>
                <a:srgbClr val="000000"/>
              </a:solidFill>
            </a:endParaRPr>
          </a:p>
        </p:txBody>
      </p:sp>
      <p:sp>
        <p:nvSpPr>
          <p:cNvPr id="30724" name="Rectangle 5"/>
          <p:cNvSpPr>
            <a:spLocks noGrp="1" noChangeArrowheads="1"/>
          </p:cNvSpPr>
          <p:nvPr>
            <p:ph type="title"/>
          </p:nvPr>
        </p:nvSpPr>
        <p:spPr>
          <a:xfrm>
            <a:off x="2133600" y="457200"/>
            <a:ext cx="7772400" cy="1143000"/>
          </a:xfrm>
          <a:noFill/>
        </p:spPr>
        <p:txBody>
          <a:bodyPr vert="horz" wrap="square" lIns="90488" tIns="44450" rIns="90488" bIns="44450" numCol="1" anchor="b" anchorCtr="0" compatLnSpc="1">
            <a:prstTxWarp prst="textNoShape">
              <a:avLst/>
            </a:prstTxWarp>
          </a:bodyPr>
          <a:lstStyle/>
          <a:p>
            <a:pPr eaLnBrk="1" hangingPunct="1"/>
            <a:r>
              <a:rPr lang="en-US" altLang="en-US" sz="4800" b="1" i="1">
                <a:solidFill>
                  <a:srgbClr val="861A08"/>
                </a:solidFill>
              </a:rPr>
              <a:t>Types of Fats</a:t>
            </a:r>
          </a:p>
        </p:txBody>
      </p:sp>
      <p:sp>
        <p:nvSpPr>
          <p:cNvPr id="30725" name="Rectangle 6"/>
          <p:cNvSpPr>
            <a:spLocks noGrp="1" noChangeArrowheads="1"/>
          </p:cNvSpPr>
          <p:nvPr>
            <p:ph type="body" idx="1"/>
          </p:nvPr>
        </p:nvSpPr>
        <p:spPr>
          <a:xfrm>
            <a:off x="1905000" y="1600200"/>
            <a:ext cx="7772400" cy="4114800"/>
          </a:xfrm>
          <a:noFill/>
        </p:spPr>
        <p:txBody>
          <a:bodyPr vert="horz" wrap="square" lIns="90488" tIns="44450" rIns="90488" bIns="44450" numCol="1" anchor="t" anchorCtr="0" compatLnSpc="1">
            <a:prstTxWarp prst="textNoShape">
              <a:avLst/>
            </a:prstTxWarp>
          </a:bodyPr>
          <a:lstStyle/>
          <a:p>
            <a:pPr eaLnBrk="1" hangingPunct="1"/>
            <a:r>
              <a:rPr lang="en-US" altLang="en-US" sz="2800" b="1" dirty="0"/>
              <a:t>Saturated</a:t>
            </a:r>
          </a:p>
          <a:p>
            <a:pPr lvl="1" eaLnBrk="1" hangingPunct="1"/>
            <a:r>
              <a:rPr lang="en-US" altLang="en-US" b="1" dirty="0" smtClean="0"/>
              <a:t>Animal sources</a:t>
            </a:r>
          </a:p>
          <a:p>
            <a:pPr lvl="1" eaLnBrk="1" hangingPunct="1"/>
            <a:r>
              <a:rPr lang="en-US" altLang="en-US" b="1" dirty="0" smtClean="0"/>
              <a:t>Solid at room temperature</a:t>
            </a:r>
          </a:p>
          <a:p>
            <a:pPr eaLnBrk="1" hangingPunct="1"/>
            <a:r>
              <a:rPr lang="en-US" altLang="en-US" sz="2800" b="1" dirty="0"/>
              <a:t>Unsaturated (poly- or mono-)</a:t>
            </a:r>
          </a:p>
          <a:p>
            <a:pPr lvl="1" eaLnBrk="1" hangingPunct="1"/>
            <a:r>
              <a:rPr lang="en-US" altLang="en-US" b="1" dirty="0" smtClean="0"/>
              <a:t>Vegetable sources</a:t>
            </a:r>
          </a:p>
          <a:p>
            <a:pPr lvl="1" eaLnBrk="1" hangingPunct="1"/>
            <a:r>
              <a:rPr lang="en-US" altLang="en-US" b="1" dirty="0" smtClean="0"/>
              <a:t>Liquid at room </a:t>
            </a:r>
            <a:r>
              <a:rPr lang="en-US" altLang="en-US" b="1" dirty="0" smtClean="0"/>
              <a:t>temperature</a:t>
            </a:r>
          </a:p>
          <a:p>
            <a:pPr lvl="1" eaLnBrk="1" hangingPunct="1"/>
            <a:r>
              <a:rPr lang="en-US" altLang="en-US" sz="3200" b="1" dirty="0" smtClean="0"/>
              <a:t>Define the difference </a:t>
            </a:r>
          </a:p>
          <a:p>
            <a:pPr marL="457200" lvl="1" indent="0" eaLnBrk="1" hangingPunct="1">
              <a:buNone/>
            </a:pPr>
            <a:r>
              <a:rPr lang="en-US" altLang="en-US" sz="3200" b="1" dirty="0" smtClean="0"/>
              <a:t>Poly &amp; mono fats.</a:t>
            </a:r>
            <a:endParaRPr lang="en-US" altLang="en-US" sz="3200" b="1" dirty="0"/>
          </a:p>
        </p:txBody>
      </p:sp>
      <p:pic>
        <p:nvPicPr>
          <p:cNvPr id="30726" name="Picture 16" descr="B0002246G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3581400"/>
            <a:ext cx="23622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7" name="Picture 18" descr="250px-NCI_butt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67601" y="1600200"/>
            <a:ext cx="2981325" cy="198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07225920"/>
      </p:ext>
    </p:extLst>
  </p:cSld>
  <p:clrMapOvr>
    <a:masterClrMapping/>
  </p:clrMapOvr>
  <p:transition>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ChangeArrowheads="1"/>
          </p:cNvSpPr>
          <p:nvPr/>
        </p:nvSpPr>
        <p:spPr bwMode="auto">
          <a:xfrm>
            <a:off x="2209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har char="•"/>
              <a:defRPr sz="3200">
                <a:solidFill>
                  <a:srgbClr val="336699"/>
                </a:solidFill>
                <a:latin typeface="Garamond" panose="02020404030301010803" pitchFamily="18" charset="0"/>
              </a:defRPr>
            </a:lvl1pPr>
            <a:lvl2pPr marL="742950" indent="-285750">
              <a:spcBef>
                <a:spcPct val="20000"/>
              </a:spcBef>
              <a:buChar char="–"/>
              <a:defRPr sz="2800">
                <a:solidFill>
                  <a:srgbClr val="336699"/>
                </a:solidFill>
                <a:latin typeface="Garamond" panose="02020404030301010803" pitchFamily="18" charset="0"/>
              </a:defRPr>
            </a:lvl2pPr>
            <a:lvl3pPr marL="1143000" indent="-228600">
              <a:spcBef>
                <a:spcPct val="20000"/>
              </a:spcBef>
              <a:buChar char="•"/>
              <a:defRPr sz="2400">
                <a:solidFill>
                  <a:srgbClr val="336699"/>
                </a:solidFill>
                <a:latin typeface="Garamond" panose="02020404030301010803" pitchFamily="18" charset="0"/>
              </a:defRPr>
            </a:lvl3pPr>
            <a:lvl4pPr marL="1600200" indent="-228600">
              <a:spcBef>
                <a:spcPct val="20000"/>
              </a:spcBef>
              <a:buChar char="–"/>
              <a:defRPr sz="2000">
                <a:solidFill>
                  <a:srgbClr val="336699"/>
                </a:solidFill>
                <a:latin typeface="Garamond" panose="02020404030301010803" pitchFamily="18" charset="0"/>
              </a:defRPr>
            </a:lvl4pPr>
            <a:lvl5pPr marL="2057400" indent="-228600">
              <a:spcBef>
                <a:spcPct val="20000"/>
              </a:spcBef>
              <a:buChar char="»"/>
              <a:defRPr sz="2000">
                <a:solidFill>
                  <a:srgbClr val="336699"/>
                </a:solidFill>
                <a:latin typeface="Garamond" panose="02020404030301010803" pitchFamily="18" charset="0"/>
              </a:defRPr>
            </a:lvl5pPr>
            <a:lvl6pPr marL="2514600" indent="-228600" eaLnBrk="0" fontAlgn="base" hangingPunct="0">
              <a:spcBef>
                <a:spcPct val="20000"/>
              </a:spcBef>
              <a:spcAft>
                <a:spcPct val="0"/>
              </a:spcAft>
              <a:buChar char="»"/>
              <a:defRPr sz="2000">
                <a:solidFill>
                  <a:srgbClr val="336699"/>
                </a:solidFill>
                <a:latin typeface="Garamond" panose="02020404030301010803" pitchFamily="18" charset="0"/>
              </a:defRPr>
            </a:lvl6pPr>
            <a:lvl7pPr marL="2971800" indent="-228600" eaLnBrk="0" fontAlgn="base" hangingPunct="0">
              <a:spcBef>
                <a:spcPct val="20000"/>
              </a:spcBef>
              <a:spcAft>
                <a:spcPct val="0"/>
              </a:spcAft>
              <a:buChar char="»"/>
              <a:defRPr sz="2000">
                <a:solidFill>
                  <a:srgbClr val="336699"/>
                </a:solidFill>
                <a:latin typeface="Garamond" panose="02020404030301010803" pitchFamily="18" charset="0"/>
              </a:defRPr>
            </a:lvl7pPr>
            <a:lvl8pPr marL="3429000" indent="-228600" eaLnBrk="0" fontAlgn="base" hangingPunct="0">
              <a:spcBef>
                <a:spcPct val="20000"/>
              </a:spcBef>
              <a:spcAft>
                <a:spcPct val="0"/>
              </a:spcAft>
              <a:buChar char="»"/>
              <a:defRPr sz="2000">
                <a:solidFill>
                  <a:srgbClr val="336699"/>
                </a:solidFill>
                <a:latin typeface="Garamond" panose="02020404030301010803" pitchFamily="18" charset="0"/>
              </a:defRPr>
            </a:lvl8pPr>
            <a:lvl9pPr marL="3886200" indent="-228600" eaLnBrk="0" fontAlgn="base" hangingPunct="0">
              <a:spcBef>
                <a:spcPct val="20000"/>
              </a:spcBef>
              <a:spcAft>
                <a:spcPct val="0"/>
              </a:spcAft>
              <a:buChar char="»"/>
              <a:defRPr sz="2000">
                <a:solidFill>
                  <a:srgbClr val="336699"/>
                </a:solidFill>
                <a:latin typeface="Garamond" panose="02020404030301010803" pitchFamily="18" charset="0"/>
              </a:defRPr>
            </a:lvl9pPr>
          </a:lstStyle>
          <a:p>
            <a:pPr fontAlgn="base">
              <a:spcBef>
                <a:spcPct val="0"/>
              </a:spcBef>
              <a:spcAft>
                <a:spcPct val="0"/>
              </a:spcAft>
              <a:buFontTx/>
              <a:buNone/>
            </a:pPr>
            <a:endParaRPr lang="en-US" altLang="en-US" sz="2400" b="1">
              <a:solidFill>
                <a:srgbClr val="000000"/>
              </a:solidFill>
            </a:endParaRPr>
          </a:p>
        </p:txBody>
      </p:sp>
      <p:sp>
        <p:nvSpPr>
          <p:cNvPr id="32771" name="Rectangle 3"/>
          <p:cNvSpPr>
            <a:spLocks noChangeArrowheads="1"/>
          </p:cNvSpPr>
          <p:nvPr/>
        </p:nvSpPr>
        <p:spPr bwMode="auto">
          <a:xfrm>
            <a:off x="4648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har char="•"/>
              <a:defRPr sz="3200">
                <a:solidFill>
                  <a:srgbClr val="336699"/>
                </a:solidFill>
                <a:latin typeface="Garamond" panose="02020404030301010803" pitchFamily="18" charset="0"/>
              </a:defRPr>
            </a:lvl1pPr>
            <a:lvl2pPr marL="742950" indent="-285750">
              <a:spcBef>
                <a:spcPct val="20000"/>
              </a:spcBef>
              <a:buChar char="–"/>
              <a:defRPr sz="2800">
                <a:solidFill>
                  <a:srgbClr val="336699"/>
                </a:solidFill>
                <a:latin typeface="Garamond" panose="02020404030301010803" pitchFamily="18" charset="0"/>
              </a:defRPr>
            </a:lvl2pPr>
            <a:lvl3pPr marL="1143000" indent="-228600">
              <a:spcBef>
                <a:spcPct val="20000"/>
              </a:spcBef>
              <a:buChar char="•"/>
              <a:defRPr sz="2400">
                <a:solidFill>
                  <a:srgbClr val="336699"/>
                </a:solidFill>
                <a:latin typeface="Garamond" panose="02020404030301010803" pitchFamily="18" charset="0"/>
              </a:defRPr>
            </a:lvl3pPr>
            <a:lvl4pPr marL="1600200" indent="-228600">
              <a:spcBef>
                <a:spcPct val="20000"/>
              </a:spcBef>
              <a:buChar char="–"/>
              <a:defRPr sz="2000">
                <a:solidFill>
                  <a:srgbClr val="336699"/>
                </a:solidFill>
                <a:latin typeface="Garamond" panose="02020404030301010803" pitchFamily="18" charset="0"/>
              </a:defRPr>
            </a:lvl4pPr>
            <a:lvl5pPr marL="2057400" indent="-228600">
              <a:spcBef>
                <a:spcPct val="20000"/>
              </a:spcBef>
              <a:buChar char="»"/>
              <a:defRPr sz="2000">
                <a:solidFill>
                  <a:srgbClr val="336699"/>
                </a:solidFill>
                <a:latin typeface="Garamond" panose="02020404030301010803" pitchFamily="18" charset="0"/>
              </a:defRPr>
            </a:lvl5pPr>
            <a:lvl6pPr marL="2514600" indent="-228600" eaLnBrk="0" fontAlgn="base" hangingPunct="0">
              <a:spcBef>
                <a:spcPct val="20000"/>
              </a:spcBef>
              <a:spcAft>
                <a:spcPct val="0"/>
              </a:spcAft>
              <a:buChar char="»"/>
              <a:defRPr sz="2000">
                <a:solidFill>
                  <a:srgbClr val="336699"/>
                </a:solidFill>
                <a:latin typeface="Garamond" panose="02020404030301010803" pitchFamily="18" charset="0"/>
              </a:defRPr>
            </a:lvl6pPr>
            <a:lvl7pPr marL="2971800" indent="-228600" eaLnBrk="0" fontAlgn="base" hangingPunct="0">
              <a:spcBef>
                <a:spcPct val="20000"/>
              </a:spcBef>
              <a:spcAft>
                <a:spcPct val="0"/>
              </a:spcAft>
              <a:buChar char="»"/>
              <a:defRPr sz="2000">
                <a:solidFill>
                  <a:srgbClr val="336699"/>
                </a:solidFill>
                <a:latin typeface="Garamond" panose="02020404030301010803" pitchFamily="18" charset="0"/>
              </a:defRPr>
            </a:lvl7pPr>
            <a:lvl8pPr marL="3429000" indent="-228600" eaLnBrk="0" fontAlgn="base" hangingPunct="0">
              <a:spcBef>
                <a:spcPct val="20000"/>
              </a:spcBef>
              <a:spcAft>
                <a:spcPct val="0"/>
              </a:spcAft>
              <a:buChar char="»"/>
              <a:defRPr sz="2000">
                <a:solidFill>
                  <a:srgbClr val="336699"/>
                </a:solidFill>
                <a:latin typeface="Garamond" panose="02020404030301010803" pitchFamily="18" charset="0"/>
              </a:defRPr>
            </a:lvl8pPr>
            <a:lvl9pPr marL="3886200" indent="-228600" eaLnBrk="0" fontAlgn="base" hangingPunct="0">
              <a:spcBef>
                <a:spcPct val="20000"/>
              </a:spcBef>
              <a:spcAft>
                <a:spcPct val="0"/>
              </a:spcAft>
              <a:buChar char="»"/>
              <a:defRPr sz="2000">
                <a:solidFill>
                  <a:srgbClr val="336699"/>
                </a:solidFill>
                <a:latin typeface="Garamond" panose="02020404030301010803" pitchFamily="18" charset="0"/>
              </a:defRPr>
            </a:lvl9pPr>
          </a:lstStyle>
          <a:p>
            <a:pPr fontAlgn="base">
              <a:spcBef>
                <a:spcPct val="0"/>
              </a:spcBef>
              <a:spcAft>
                <a:spcPct val="0"/>
              </a:spcAft>
              <a:buFontTx/>
              <a:buNone/>
            </a:pPr>
            <a:endParaRPr lang="en-US" altLang="en-US" sz="2400" b="1">
              <a:solidFill>
                <a:srgbClr val="000000"/>
              </a:solidFill>
            </a:endParaRPr>
          </a:p>
        </p:txBody>
      </p:sp>
      <p:sp>
        <p:nvSpPr>
          <p:cNvPr id="32772" name="Rectangle 4"/>
          <p:cNvSpPr>
            <a:spLocks noGrp="1" noChangeArrowheads="1"/>
          </p:cNvSpPr>
          <p:nvPr>
            <p:ph type="title"/>
          </p:nvPr>
        </p:nvSpPr>
        <p:spPr>
          <a:xfrm>
            <a:off x="1524000" y="304800"/>
            <a:ext cx="9144000" cy="1143000"/>
          </a:xfrm>
          <a:noFill/>
        </p:spPr>
        <p:txBody>
          <a:bodyPr vert="horz" wrap="square" lIns="90488" tIns="44450" rIns="90488" bIns="44450" numCol="1" anchor="b" anchorCtr="0" compatLnSpc="1">
            <a:prstTxWarp prst="textNoShape">
              <a:avLst/>
            </a:prstTxWarp>
          </a:bodyPr>
          <a:lstStyle/>
          <a:p>
            <a:pPr eaLnBrk="1" hangingPunct="1"/>
            <a:r>
              <a:rPr lang="en-US" altLang="en-US" b="1" i="1" smtClean="0">
                <a:solidFill>
                  <a:srgbClr val="861A08"/>
                </a:solidFill>
              </a:rPr>
              <a:t>Recommendations for Fat Consumption</a:t>
            </a:r>
          </a:p>
        </p:txBody>
      </p:sp>
      <p:sp>
        <p:nvSpPr>
          <p:cNvPr id="32773" name="Rectangle 5"/>
          <p:cNvSpPr>
            <a:spLocks noGrp="1" noChangeArrowheads="1"/>
          </p:cNvSpPr>
          <p:nvPr>
            <p:ph type="body" idx="1"/>
          </p:nvPr>
        </p:nvSpPr>
        <p:spPr>
          <a:xfrm>
            <a:off x="2209800" y="1524000"/>
            <a:ext cx="7772400" cy="4572000"/>
          </a:xfrm>
          <a:noFill/>
        </p:spPr>
        <p:txBody>
          <a:bodyPr vert="horz" wrap="square" lIns="90488" tIns="44450" rIns="90488" bIns="44450" numCol="1" anchor="t" anchorCtr="0" compatLnSpc="1">
            <a:prstTxWarp prst="textNoShape">
              <a:avLst/>
            </a:prstTxWarp>
          </a:bodyPr>
          <a:lstStyle/>
          <a:p>
            <a:pPr eaLnBrk="1" hangingPunct="1">
              <a:lnSpc>
                <a:spcPct val="90000"/>
              </a:lnSpc>
            </a:pPr>
            <a:r>
              <a:rPr lang="en-US" altLang="en-US" sz="2800" b="1" dirty="0"/>
              <a:t>Dietary Fat Recommendations</a:t>
            </a:r>
          </a:p>
          <a:p>
            <a:pPr lvl="1" eaLnBrk="1" hangingPunct="1">
              <a:lnSpc>
                <a:spcPct val="90000"/>
              </a:lnSpc>
            </a:pPr>
            <a:r>
              <a:rPr lang="en-US" altLang="en-US" sz="2400" b="1" dirty="0"/>
              <a:t>Less than 30% of calories in diet from fat</a:t>
            </a:r>
          </a:p>
          <a:p>
            <a:pPr lvl="1" eaLnBrk="1" hangingPunct="1">
              <a:lnSpc>
                <a:spcPct val="90000"/>
              </a:lnSpc>
            </a:pPr>
            <a:r>
              <a:rPr lang="en-US" altLang="en-US" sz="2400" b="1" dirty="0"/>
              <a:t>Less than 1/3 of dietary fat should be saturated</a:t>
            </a:r>
          </a:p>
          <a:p>
            <a:pPr eaLnBrk="1" hangingPunct="1">
              <a:lnSpc>
                <a:spcPct val="90000"/>
              </a:lnSpc>
            </a:pPr>
            <a:r>
              <a:rPr lang="en-US" altLang="en-US" sz="2800" b="1" dirty="0"/>
              <a:t>Ways to Decrease Intake of Fat</a:t>
            </a:r>
          </a:p>
          <a:p>
            <a:pPr lvl="1" eaLnBrk="1" hangingPunct="1">
              <a:lnSpc>
                <a:spcPct val="90000"/>
              </a:lnSpc>
            </a:pPr>
            <a:r>
              <a:rPr lang="en-US" altLang="en-US" sz="2400" b="1" dirty="0"/>
              <a:t>Minimize "fast" foods</a:t>
            </a:r>
          </a:p>
          <a:p>
            <a:pPr lvl="1" eaLnBrk="1" hangingPunct="1">
              <a:lnSpc>
                <a:spcPct val="90000"/>
              </a:lnSpc>
            </a:pPr>
            <a:r>
              <a:rPr lang="en-US" altLang="en-US" sz="2400" b="1" dirty="0"/>
              <a:t>Minimize processed foods</a:t>
            </a:r>
          </a:p>
          <a:p>
            <a:pPr lvl="1" eaLnBrk="1" hangingPunct="1">
              <a:lnSpc>
                <a:spcPct val="90000"/>
              </a:lnSpc>
            </a:pPr>
            <a:r>
              <a:rPr lang="en-US" altLang="en-US" sz="2400" b="1" dirty="0"/>
              <a:t>Use leaner cuts of meats and trim off visible fat/skin</a:t>
            </a:r>
          </a:p>
          <a:p>
            <a:pPr lvl="1" eaLnBrk="1" hangingPunct="1">
              <a:lnSpc>
                <a:spcPct val="90000"/>
              </a:lnSpc>
            </a:pPr>
            <a:r>
              <a:rPr lang="en-US" altLang="en-US" sz="2400" b="1" dirty="0"/>
              <a:t>Use low fat alternatives</a:t>
            </a:r>
          </a:p>
          <a:p>
            <a:pPr lvl="1" eaLnBrk="1" hangingPunct="1">
              <a:lnSpc>
                <a:spcPct val="90000"/>
              </a:lnSpc>
            </a:pPr>
            <a:r>
              <a:rPr lang="en-US" altLang="en-US" sz="2400" b="1" dirty="0"/>
              <a:t>Decrease use of </a:t>
            </a:r>
            <a:r>
              <a:rPr lang="en-US" altLang="en-US" sz="2400" b="1" dirty="0" smtClean="0"/>
              <a:t>condiments</a:t>
            </a:r>
          </a:p>
          <a:p>
            <a:pPr lvl="1" eaLnBrk="1" hangingPunct="1">
              <a:lnSpc>
                <a:spcPct val="90000"/>
              </a:lnSpc>
            </a:pPr>
            <a:endParaRPr lang="en-US" altLang="en-US" sz="2400" b="1" dirty="0"/>
          </a:p>
          <a:p>
            <a:pPr lvl="1" eaLnBrk="1" hangingPunct="1">
              <a:lnSpc>
                <a:spcPct val="90000"/>
              </a:lnSpc>
            </a:pPr>
            <a:r>
              <a:rPr lang="en-US" altLang="en-US" sz="2400" b="1" dirty="0" smtClean="0"/>
              <a:t>I.D. 3 foods that have “healthy” fats.</a:t>
            </a:r>
            <a:endParaRPr lang="en-US" altLang="en-US" sz="2400" b="1" dirty="0"/>
          </a:p>
        </p:txBody>
      </p:sp>
    </p:spTree>
    <p:extLst>
      <p:ext uri="{BB962C8B-B14F-4D97-AF65-F5344CB8AC3E}">
        <p14:creationId xmlns:p14="http://schemas.microsoft.com/office/powerpoint/2010/main" val="4079666490"/>
      </p:ext>
    </p:extLst>
  </p:cSld>
  <p:clrMapOvr>
    <a:masterClrMapping/>
  </p:clrMapOvr>
  <p:transition>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noFill/>
        </p:spPr>
        <p:txBody>
          <a:bodyPr vert="horz" wrap="square" lIns="92075" tIns="46038" rIns="92075" bIns="46038" numCol="1" anchor="ctr" anchorCtr="0" compatLnSpc="1">
            <a:prstTxWarp prst="textNoShape">
              <a:avLst/>
            </a:prstTxWarp>
          </a:bodyPr>
          <a:lstStyle/>
          <a:p>
            <a:pPr eaLnBrk="1" hangingPunct="1"/>
            <a:r>
              <a:rPr lang="en-US" altLang="en-US" sz="4800" b="1" i="1">
                <a:solidFill>
                  <a:srgbClr val="861A08"/>
                </a:solidFill>
              </a:rPr>
              <a:t>Vitamins</a:t>
            </a:r>
          </a:p>
        </p:txBody>
      </p:sp>
      <p:sp>
        <p:nvSpPr>
          <p:cNvPr id="34819" name="Rectangle 3"/>
          <p:cNvSpPr>
            <a:spLocks noGrp="1" noChangeArrowheads="1"/>
          </p:cNvSpPr>
          <p:nvPr>
            <p:ph type="body" idx="1"/>
          </p:nvPr>
        </p:nvSpPr>
        <p:spPr>
          <a:xfrm>
            <a:off x="1981200" y="1676400"/>
            <a:ext cx="7772400" cy="4114800"/>
          </a:xfrm>
          <a:noFill/>
        </p:spPr>
        <p:txBody>
          <a:bodyPr vert="horz" wrap="square" lIns="92075" tIns="46038" rIns="92075" bIns="46038" numCol="1" anchor="t" anchorCtr="0" compatLnSpc="1">
            <a:prstTxWarp prst="textNoShape">
              <a:avLst/>
            </a:prstTxWarp>
          </a:bodyPr>
          <a:lstStyle/>
          <a:p>
            <a:pPr eaLnBrk="1" hangingPunct="1"/>
            <a:r>
              <a:rPr lang="en-US" altLang="en-US" b="1" dirty="0" smtClean="0"/>
              <a:t>Organic substances that regulate numerous and diverse physiological processes in the body</a:t>
            </a:r>
          </a:p>
          <a:p>
            <a:pPr eaLnBrk="1" hangingPunct="1"/>
            <a:r>
              <a:rPr lang="en-US" altLang="en-US" b="1" dirty="0" smtClean="0"/>
              <a:t>Do not contain calories</a:t>
            </a:r>
          </a:p>
          <a:p>
            <a:pPr eaLnBrk="1" hangingPunct="1"/>
            <a:r>
              <a:rPr lang="en-US" altLang="en-US" b="1" dirty="0" smtClean="0"/>
              <a:t>List two </a:t>
            </a:r>
            <a:r>
              <a:rPr lang="en-US" altLang="en-US" b="1" dirty="0" smtClean="0"/>
              <a:t>types</a:t>
            </a:r>
          </a:p>
          <a:p>
            <a:pPr lvl="1" eaLnBrk="1" hangingPunct="1"/>
            <a:r>
              <a:rPr lang="en-US" altLang="en-US" b="1" dirty="0" smtClean="0"/>
              <a:t>Fat soluble</a:t>
            </a:r>
          </a:p>
          <a:p>
            <a:pPr lvl="1" eaLnBrk="1" hangingPunct="1"/>
            <a:r>
              <a:rPr lang="en-US" altLang="en-US" b="1" dirty="0" smtClean="0"/>
              <a:t>Water soluble</a:t>
            </a:r>
          </a:p>
        </p:txBody>
      </p:sp>
      <p:pic>
        <p:nvPicPr>
          <p:cNvPr id="348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1" y="3886200"/>
            <a:ext cx="317182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3693826458"/>
      </p:ext>
    </p:extLst>
  </p:cSld>
  <p:clrMapOvr>
    <a:masterClrMapping/>
  </p:clrMapOvr>
  <p:transition>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altLang="en-US" b="1" i="1" smtClean="0">
                <a:solidFill>
                  <a:srgbClr val="861A08"/>
                </a:solidFill>
              </a:rPr>
              <a:t>Vitamins: Function /Found In</a:t>
            </a:r>
            <a:endParaRPr lang="en-US" altLang="en-US" smtClean="0"/>
          </a:p>
        </p:txBody>
      </p:sp>
      <p:sp>
        <p:nvSpPr>
          <p:cNvPr id="36867" name="Content Placeholder 2"/>
          <p:cNvSpPr>
            <a:spLocks noGrp="1"/>
          </p:cNvSpPr>
          <p:nvPr>
            <p:ph idx="1"/>
          </p:nvPr>
        </p:nvSpPr>
        <p:spPr/>
        <p:txBody>
          <a:bodyPr/>
          <a:lstStyle/>
          <a:p>
            <a:pPr marL="0" indent="0">
              <a:buNone/>
            </a:pPr>
            <a:r>
              <a:rPr lang="en-US" altLang="en-US" dirty="0" smtClean="0"/>
              <a:t>With </a:t>
            </a:r>
            <a:r>
              <a:rPr lang="en-US" altLang="en-US" dirty="0" err="1" smtClean="0"/>
              <a:t>yourgroup</a:t>
            </a:r>
            <a:r>
              <a:rPr lang="en-US" altLang="en-US" dirty="0" smtClean="0"/>
              <a:t>, </a:t>
            </a:r>
            <a:r>
              <a:rPr lang="en-US" altLang="en-US" dirty="0" smtClean="0"/>
              <a:t>look up two of the following vitamins for their function and what foods they are found in abundance:</a:t>
            </a:r>
          </a:p>
          <a:p>
            <a:pPr marL="0" indent="0">
              <a:buNone/>
            </a:pPr>
            <a:r>
              <a:rPr lang="en-US" altLang="en-US" dirty="0" smtClean="0"/>
              <a:t>Vitamin A		Vitamin B		Vitamin C</a:t>
            </a:r>
          </a:p>
          <a:p>
            <a:pPr marL="0" indent="0">
              <a:buNone/>
            </a:pPr>
            <a:r>
              <a:rPr lang="en-US" altLang="en-US" dirty="0" smtClean="0"/>
              <a:t>Vitamin D		Vitamin E		Vitamin K</a:t>
            </a:r>
          </a:p>
          <a:p>
            <a:pPr marL="0" indent="0">
              <a:buNone/>
            </a:pPr>
            <a:r>
              <a:rPr lang="en-US" altLang="en-US" dirty="0" smtClean="0"/>
              <a:t>Folic Acid</a:t>
            </a:r>
          </a:p>
          <a:p>
            <a:pPr marL="0" indent="0">
              <a:buNone/>
            </a:pPr>
            <a:r>
              <a:rPr lang="en-US" altLang="en-US" dirty="0" smtClean="0"/>
              <a:t>Bonus: Identify symptoms of deficiency</a:t>
            </a:r>
          </a:p>
          <a:p>
            <a:pPr marL="0" indent="0">
              <a:buNone/>
            </a:pPr>
            <a:endParaRPr lang="en-US" altLang="en-US" dirty="0" smtClean="0"/>
          </a:p>
        </p:txBody>
      </p:sp>
    </p:spTree>
    <p:extLst>
      <p:ext uri="{BB962C8B-B14F-4D97-AF65-F5344CB8AC3E}">
        <p14:creationId xmlns:p14="http://schemas.microsoft.com/office/powerpoint/2010/main" val="395897183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noFill/>
        </p:spPr>
        <p:txBody>
          <a:bodyPr vert="horz" wrap="square" lIns="92075" tIns="46038" rIns="92075" bIns="46038" numCol="1" anchor="ctr" anchorCtr="0" compatLnSpc="1">
            <a:prstTxWarp prst="textNoShape">
              <a:avLst/>
            </a:prstTxWarp>
          </a:bodyPr>
          <a:lstStyle/>
          <a:p>
            <a:pPr eaLnBrk="1" hangingPunct="1"/>
            <a:r>
              <a:rPr lang="en-US" altLang="en-US" sz="5400" b="1" i="1">
                <a:solidFill>
                  <a:srgbClr val="861A08"/>
                </a:solidFill>
              </a:rPr>
              <a:t>Minerals</a:t>
            </a:r>
          </a:p>
        </p:txBody>
      </p:sp>
      <p:pic>
        <p:nvPicPr>
          <p:cNvPr id="378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1" y="4114800"/>
            <a:ext cx="2943225"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37892" name="Rectangle 4"/>
          <p:cNvSpPr>
            <a:spLocks noGrp="1" noChangeArrowheads="1"/>
          </p:cNvSpPr>
          <p:nvPr>
            <p:ph type="body" idx="1"/>
          </p:nvPr>
        </p:nvSpPr>
        <p:spPr>
          <a:xfrm>
            <a:off x="1905000" y="1752600"/>
            <a:ext cx="7772400" cy="4114800"/>
          </a:xfrm>
          <a:noFill/>
        </p:spPr>
        <p:txBody>
          <a:bodyPr vert="horz" wrap="square" lIns="92075" tIns="46038" rIns="92075" bIns="46038" numCol="1" anchor="t" anchorCtr="0" compatLnSpc="1">
            <a:prstTxWarp prst="textNoShape">
              <a:avLst/>
            </a:prstTxWarp>
          </a:bodyPr>
          <a:lstStyle/>
          <a:p>
            <a:pPr eaLnBrk="1" hangingPunct="1"/>
            <a:r>
              <a:rPr lang="en-US" altLang="en-US" b="1" dirty="0" smtClean="0"/>
              <a:t>Define </a:t>
            </a:r>
            <a:r>
              <a:rPr lang="en-US" altLang="en-US" b="1" i="1" dirty="0" smtClean="0"/>
              <a:t>minerals</a:t>
            </a:r>
            <a:r>
              <a:rPr lang="en-US" altLang="en-US" b="1" dirty="0" smtClean="0"/>
              <a:t>:</a:t>
            </a:r>
          </a:p>
          <a:p>
            <a:pPr eaLnBrk="1" hangingPunct="1"/>
            <a:r>
              <a:rPr lang="en-US" altLang="en-US" b="1" dirty="0" smtClean="0"/>
              <a:t>About </a:t>
            </a:r>
            <a:r>
              <a:rPr lang="en-US" altLang="en-US" b="1" dirty="0" smtClean="0"/>
              <a:t>25 are essential</a:t>
            </a:r>
          </a:p>
          <a:p>
            <a:pPr eaLnBrk="1" hangingPunct="1"/>
            <a:r>
              <a:rPr lang="en-US" altLang="en-US" b="1" dirty="0" smtClean="0"/>
              <a:t>Classified as major or </a:t>
            </a:r>
            <a:r>
              <a:rPr lang="en-US" altLang="en-US" b="1" dirty="0" smtClean="0"/>
              <a:t>trace </a:t>
            </a:r>
            <a:r>
              <a:rPr lang="en-US" altLang="en-US" b="1" dirty="0" smtClean="0"/>
              <a:t>minerals</a:t>
            </a:r>
          </a:p>
          <a:p>
            <a:pPr eaLnBrk="1" hangingPunct="1"/>
            <a:r>
              <a:rPr lang="en-US" altLang="en-US" b="1" dirty="0" smtClean="0"/>
              <a:t>RDA’s have only been</a:t>
            </a:r>
          </a:p>
          <a:p>
            <a:pPr eaLnBrk="1" hangingPunct="1">
              <a:buFontTx/>
              <a:buNone/>
            </a:pPr>
            <a:r>
              <a:rPr lang="en-US" altLang="en-US" b="1" dirty="0" smtClean="0"/>
              <a:t>	determined for 7 minerals</a:t>
            </a:r>
            <a:endParaRPr lang="en-US" altLang="en-US" b="1" i="1" dirty="0" smtClean="0"/>
          </a:p>
          <a:p>
            <a:pPr eaLnBrk="1" hangingPunct="1"/>
            <a:r>
              <a:rPr lang="en-US" altLang="en-US" b="1" dirty="0" smtClean="0"/>
              <a:t>Do not contain calories</a:t>
            </a:r>
          </a:p>
          <a:p>
            <a:pPr eaLnBrk="1" hangingPunct="1">
              <a:buFontTx/>
              <a:buNone/>
            </a:pPr>
            <a:endParaRPr lang="en-US" altLang="en-US" b="1" dirty="0" smtClean="0"/>
          </a:p>
        </p:txBody>
      </p:sp>
    </p:spTree>
    <p:extLst>
      <p:ext uri="{BB962C8B-B14F-4D97-AF65-F5344CB8AC3E}">
        <p14:creationId xmlns:p14="http://schemas.microsoft.com/office/powerpoint/2010/main" val="2392889027"/>
      </p:ext>
    </p:extLst>
  </p:cSld>
  <p:clrMapOvr>
    <a:masterClrMapping/>
  </p:clrMapOvr>
  <p:transition>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endParaRPr lang="en-US" altLang="en-US" smtClean="0"/>
          </a:p>
        </p:txBody>
      </p:sp>
      <p:sp>
        <p:nvSpPr>
          <p:cNvPr id="7171" name="Content Placeholder 2"/>
          <p:cNvSpPr>
            <a:spLocks noGrp="1"/>
          </p:cNvSpPr>
          <p:nvPr>
            <p:ph idx="1"/>
          </p:nvPr>
        </p:nvSpPr>
        <p:spPr/>
        <p:txBody>
          <a:bodyPr/>
          <a:lstStyle/>
          <a:p>
            <a:pPr marL="0" indent="0" algn="ctr">
              <a:buNone/>
            </a:pPr>
            <a:r>
              <a:rPr lang="en-US" altLang="en-US" smtClean="0"/>
              <a:t>TURN AND TALK TO YOUR NEIGHBOR:</a:t>
            </a:r>
          </a:p>
          <a:p>
            <a:pPr marL="0" indent="0" algn="ctr">
              <a:buNone/>
            </a:pPr>
            <a:endParaRPr lang="en-US" altLang="en-US" smtClean="0"/>
          </a:p>
          <a:p>
            <a:pPr marL="0" indent="0" algn="ctr">
              <a:buNone/>
            </a:pPr>
            <a:r>
              <a:rPr lang="en-US" altLang="en-US" smtClean="0"/>
              <a:t>WHAT FACTORS PLAY A ROLE IN YOUR FOOD SELECTIONS AND EATING BEHAVIORS?</a:t>
            </a:r>
          </a:p>
        </p:txBody>
      </p:sp>
    </p:spTree>
    <p:extLst>
      <p:ext uri="{BB962C8B-B14F-4D97-AF65-F5344CB8AC3E}">
        <p14:creationId xmlns:p14="http://schemas.microsoft.com/office/powerpoint/2010/main" val="33471759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altLang="en-US" b="1" i="1" smtClean="0">
                <a:solidFill>
                  <a:srgbClr val="861A08"/>
                </a:solidFill>
              </a:rPr>
              <a:t>Minerals: Function/Found In</a:t>
            </a:r>
            <a:endParaRPr lang="en-US" altLang="en-US" smtClean="0"/>
          </a:p>
        </p:txBody>
      </p:sp>
      <p:sp>
        <p:nvSpPr>
          <p:cNvPr id="39939" name="Content Placeholder 2"/>
          <p:cNvSpPr>
            <a:spLocks noGrp="1"/>
          </p:cNvSpPr>
          <p:nvPr>
            <p:ph idx="1"/>
          </p:nvPr>
        </p:nvSpPr>
        <p:spPr/>
        <p:txBody>
          <a:bodyPr/>
          <a:lstStyle/>
          <a:p>
            <a:pPr marL="0" indent="0">
              <a:buNone/>
            </a:pPr>
            <a:r>
              <a:rPr lang="en-US" altLang="en-US" dirty="0" smtClean="0"/>
              <a:t>With </a:t>
            </a:r>
            <a:r>
              <a:rPr lang="en-US" altLang="en-US" dirty="0" err="1" smtClean="0"/>
              <a:t>yourgroup</a:t>
            </a:r>
            <a:r>
              <a:rPr lang="en-US" altLang="en-US" dirty="0" smtClean="0"/>
              <a:t>, </a:t>
            </a:r>
            <a:r>
              <a:rPr lang="en-US" altLang="en-US" dirty="0" smtClean="0"/>
              <a:t>look up two of the following minerals for their function and what foods they are found in abundance:</a:t>
            </a:r>
          </a:p>
          <a:p>
            <a:pPr marL="0" indent="0">
              <a:buNone/>
            </a:pPr>
            <a:r>
              <a:rPr lang="en-US" altLang="en-US" dirty="0" smtClean="0"/>
              <a:t>Calcium		Iron			Potassium</a:t>
            </a:r>
          </a:p>
          <a:p>
            <a:pPr marL="0" indent="0">
              <a:buNone/>
            </a:pPr>
            <a:r>
              <a:rPr lang="en-US" altLang="en-US" dirty="0" smtClean="0"/>
              <a:t>Magnesium		Phosphorus	Zinc</a:t>
            </a:r>
          </a:p>
          <a:p>
            <a:pPr marL="0" indent="0">
              <a:buNone/>
            </a:pPr>
            <a:endParaRPr lang="en-US" altLang="en-US" dirty="0" smtClean="0"/>
          </a:p>
          <a:p>
            <a:pPr marL="0" indent="0">
              <a:buNone/>
            </a:pPr>
            <a:r>
              <a:rPr lang="en-US" altLang="en-US" dirty="0" smtClean="0"/>
              <a:t>Bonus: Identify symptoms of deficiency</a:t>
            </a:r>
          </a:p>
        </p:txBody>
      </p:sp>
    </p:spTree>
    <p:extLst>
      <p:ext uri="{BB962C8B-B14F-4D97-AF65-F5344CB8AC3E}">
        <p14:creationId xmlns:p14="http://schemas.microsoft.com/office/powerpoint/2010/main" val="6870888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6" descr="poland-spring-half-l_LR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057400"/>
            <a:ext cx="28956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Rectangle 2"/>
          <p:cNvSpPr>
            <a:spLocks noGrp="1" noChangeArrowheads="1"/>
          </p:cNvSpPr>
          <p:nvPr>
            <p:ph type="title"/>
          </p:nvPr>
        </p:nvSpPr>
        <p:spPr>
          <a:noFill/>
        </p:spPr>
        <p:txBody>
          <a:bodyPr vert="horz" wrap="square" lIns="92075" tIns="46038" rIns="92075" bIns="46038" numCol="1" anchor="ctr" anchorCtr="0" compatLnSpc="1">
            <a:prstTxWarp prst="textNoShape">
              <a:avLst/>
            </a:prstTxWarp>
          </a:bodyPr>
          <a:lstStyle/>
          <a:p>
            <a:pPr eaLnBrk="1" hangingPunct="1"/>
            <a:r>
              <a:rPr lang="en-US" altLang="en-US" sz="4400" b="1" i="1">
                <a:solidFill>
                  <a:srgbClr val="861A08"/>
                </a:solidFill>
              </a:rPr>
              <a:t>Water (8 to 14 ounces/day)</a:t>
            </a:r>
          </a:p>
        </p:txBody>
      </p:sp>
      <p:sp>
        <p:nvSpPr>
          <p:cNvPr id="40964" name="Rectangle 3"/>
          <p:cNvSpPr>
            <a:spLocks noGrp="1" noChangeArrowheads="1"/>
          </p:cNvSpPr>
          <p:nvPr>
            <p:ph type="body" idx="1"/>
          </p:nvPr>
        </p:nvSpPr>
        <p:spPr>
          <a:xfrm>
            <a:off x="4114800" y="1752600"/>
            <a:ext cx="6248400" cy="4419600"/>
          </a:xfrm>
          <a:noFill/>
        </p:spPr>
        <p:txBody>
          <a:bodyPr vert="horz" wrap="square" lIns="92075" tIns="46038" rIns="92075" bIns="46038" numCol="1" anchor="t" anchorCtr="0" compatLnSpc="1">
            <a:prstTxWarp prst="textNoShape">
              <a:avLst/>
            </a:prstTxWarp>
          </a:bodyPr>
          <a:lstStyle/>
          <a:p>
            <a:pPr eaLnBrk="1" hangingPunct="1">
              <a:lnSpc>
                <a:spcPct val="90000"/>
              </a:lnSpc>
            </a:pPr>
            <a:r>
              <a:rPr lang="en-US" altLang="en-US" sz="2800" b="1" dirty="0"/>
              <a:t>Comprises about 60% of body weight</a:t>
            </a:r>
          </a:p>
          <a:p>
            <a:pPr eaLnBrk="1" hangingPunct="1">
              <a:lnSpc>
                <a:spcPct val="90000"/>
              </a:lnSpc>
            </a:pPr>
            <a:r>
              <a:rPr lang="en-US" altLang="en-US" sz="2800" b="1" dirty="0"/>
              <a:t>Chief component of blood plasma</a:t>
            </a:r>
          </a:p>
          <a:p>
            <a:pPr eaLnBrk="1" hangingPunct="1">
              <a:lnSpc>
                <a:spcPct val="90000"/>
              </a:lnSpc>
            </a:pPr>
            <a:r>
              <a:rPr lang="en-US" altLang="en-US" sz="2800" b="1" dirty="0"/>
              <a:t>Aids in temperature regulation</a:t>
            </a:r>
          </a:p>
          <a:p>
            <a:pPr eaLnBrk="1" hangingPunct="1">
              <a:lnSpc>
                <a:spcPct val="90000"/>
              </a:lnSpc>
            </a:pPr>
            <a:r>
              <a:rPr lang="en-US" altLang="en-US" sz="2800" b="1" dirty="0"/>
              <a:t>Lubricates joints</a:t>
            </a:r>
          </a:p>
          <a:p>
            <a:pPr eaLnBrk="1" hangingPunct="1">
              <a:lnSpc>
                <a:spcPct val="90000"/>
              </a:lnSpc>
            </a:pPr>
            <a:r>
              <a:rPr lang="en-US" altLang="en-US" sz="2800" b="1" dirty="0"/>
              <a:t>Shock absorber in eyes, spinal cord, and amniotic sac (during pregnancy)</a:t>
            </a:r>
          </a:p>
          <a:p>
            <a:pPr eaLnBrk="1" hangingPunct="1">
              <a:lnSpc>
                <a:spcPct val="90000"/>
              </a:lnSpc>
            </a:pPr>
            <a:r>
              <a:rPr lang="en-US" altLang="en-US" sz="2800" b="1" dirty="0"/>
              <a:t>Active participant in many chemical reactions</a:t>
            </a:r>
          </a:p>
          <a:p>
            <a:pPr eaLnBrk="1" hangingPunct="1">
              <a:lnSpc>
                <a:spcPct val="90000"/>
              </a:lnSpc>
            </a:pPr>
            <a:r>
              <a:rPr lang="en-US" altLang="en-US" sz="2800" b="1" dirty="0"/>
              <a:t>Does not contain </a:t>
            </a:r>
            <a:r>
              <a:rPr lang="en-US" altLang="en-US" sz="2800" b="1" dirty="0" smtClean="0"/>
              <a:t>calories</a:t>
            </a:r>
            <a:endParaRPr lang="en-US" altLang="en-US" sz="2800" b="1" dirty="0"/>
          </a:p>
          <a:p>
            <a:pPr eaLnBrk="1" hangingPunct="1">
              <a:lnSpc>
                <a:spcPct val="90000"/>
              </a:lnSpc>
            </a:pPr>
            <a:r>
              <a:rPr lang="en-US" altLang="en-US" sz="2800" b="1" dirty="0" smtClean="0"/>
              <a:t>Do you drink more water or soda?</a:t>
            </a:r>
          </a:p>
        </p:txBody>
      </p:sp>
    </p:spTree>
    <p:extLst>
      <p:ext uri="{BB962C8B-B14F-4D97-AF65-F5344CB8AC3E}">
        <p14:creationId xmlns:p14="http://schemas.microsoft.com/office/powerpoint/2010/main" val="272189840"/>
      </p:ext>
    </p:extLst>
  </p:cSld>
  <p:clrMapOvr>
    <a:masterClrMapping/>
  </p:clrMapOvr>
  <p:transition>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MyPyrami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72400" y="4343401"/>
            <a:ext cx="2895600" cy="231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07" name="Rectangle 3"/>
          <p:cNvSpPr>
            <a:spLocks noGrp="1" noChangeArrowheads="1"/>
          </p:cNvSpPr>
          <p:nvPr>
            <p:ph type="title"/>
          </p:nvPr>
        </p:nvSpPr>
        <p:spPr>
          <a:xfrm>
            <a:off x="1539875" y="450850"/>
            <a:ext cx="9144000" cy="1143000"/>
          </a:xfrm>
        </p:spPr>
        <p:txBody>
          <a:bodyPr/>
          <a:lstStyle/>
          <a:p>
            <a:pPr eaLnBrk="1" hangingPunct="1"/>
            <a:r>
              <a:rPr lang="en-US" altLang="en-US" smtClean="0">
                <a:cs typeface="Arial" panose="020B0604020202020204" pitchFamily="34" charset="0"/>
              </a:rPr>
              <a:t>History of USDA’s Food Guidance</a:t>
            </a:r>
            <a:endParaRPr lang="en-US" altLang="en-US" smtClean="0"/>
          </a:p>
        </p:txBody>
      </p:sp>
      <p:pic>
        <p:nvPicPr>
          <p:cNvPr id="4710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19400" y="2133600"/>
            <a:ext cx="1957388"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9" name="Picture 5" descr="scan-08 cop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75289" y="2438400"/>
            <a:ext cx="1241425"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0" name="Picture 6" descr="scan-0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19400" y="4603750"/>
            <a:ext cx="2000250" cy="172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11"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391400" y="1371600"/>
            <a:ext cx="227965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2" name="Line 8"/>
          <p:cNvSpPr>
            <a:spLocks noChangeShapeType="1"/>
          </p:cNvSpPr>
          <p:nvPr/>
        </p:nvSpPr>
        <p:spPr bwMode="auto">
          <a:xfrm flipV="1">
            <a:off x="4876800" y="5486400"/>
            <a:ext cx="685800" cy="304800"/>
          </a:xfrm>
          <a:prstGeom prst="line">
            <a:avLst/>
          </a:prstGeom>
          <a:noFill/>
          <a:ln w="76200">
            <a:solidFill>
              <a:srgbClr val="336699"/>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b="1">
              <a:solidFill>
                <a:srgbClr val="000000"/>
              </a:solidFill>
            </a:endParaRPr>
          </a:p>
        </p:txBody>
      </p:sp>
      <p:sp>
        <p:nvSpPr>
          <p:cNvPr id="47113" name="Text Box 9"/>
          <p:cNvSpPr txBox="1">
            <a:spLocks noChangeArrowheads="1"/>
          </p:cNvSpPr>
          <p:nvPr/>
        </p:nvSpPr>
        <p:spPr bwMode="auto">
          <a:xfrm>
            <a:off x="4267201" y="2527300"/>
            <a:ext cx="709613" cy="376238"/>
          </a:xfrm>
          <a:prstGeom prst="rect">
            <a:avLst/>
          </a:prstGeom>
          <a:solidFill>
            <a:schemeClr val="bg1"/>
          </a:solidFill>
          <a:ln w="9525">
            <a:solidFill>
              <a:srgbClr val="336699"/>
            </a:solidFill>
            <a:miter lim="800000"/>
            <a:headEnd/>
            <a:tailEnd/>
          </a:ln>
        </p:spPr>
        <p:txBody>
          <a:bodyPr wrap="none">
            <a:spAutoFit/>
          </a:bodyPr>
          <a:lstStyle>
            <a:lvl1pPr>
              <a:spcBef>
                <a:spcPct val="20000"/>
              </a:spcBef>
              <a:buChar char="•"/>
              <a:defRPr sz="3200">
                <a:solidFill>
                  <a:srgbClr val="336699"/>
                </a:solidFill>
                <a:latin typeface="Garamond" panose="02020404030301010803" pitchFamily="18" charset="0"/>
              </a:defRPr>
            </a:lvl1pPr>
            <a:lvl2pPr marL="742950" indent="-285750">
              <a:spcBef>
                <a:spcPct val="20000"/>
              </a:spcBef>
              <a:buChar char="–"/>
              <a:defRPr sz="2800">
                <a:solidFill>
                  <a:srgbClr val="336699"/>
                </a:solidFill>
                <a:latin typeface="Garamond" panose="02020404030301010803" pitchFamily="18" charset="0"/>
              </a:defRPr>
            </a:lvl2pPr>
            <a:lvl3pPr marL="1143000" indent="-228600">
              <a:spcBef>
                <a:spcPct val="20000"/>
              </a:spcBef>
              <a:buChar char="•"/>
              <a:defRPr sz="2400">
                <a:solidFill>
                  <a:srgbClr val="336699"/>
                </a:solidFill>
                <a:latin typeface="Garamond" panose="02020404030301010803" pitchFamily="18" charset="0"/>
              </a:defRPr>
            </a:lvl3pPr>
            <a:lvl4pPr marL="1600200" indent="-228600">
              <a:spcBef>
                <a:spcPct val="20000"/>
              </a:spcBef>
              <a:buChar char="–"/>
              <a:defRPr sz="2000">
                <a:solidFill>
                  <a:srgbClr val="336699"/>
                </a:solidFill>
                <a:latin typeface="Garamond" panose="02020404030301010803" pitchFamily="18" charset="0"/>
              </a:defRPr>
            </a:lvl4pPr>
            <a:lvl5pPr marL="2057400" indent="-228600">
              <a:spcBef>
                <a:spcPct val="20000"/>
              </a:spcBef>
              <a:buChar char="»"/>
              <a:defRPr sz="2000">
                <a:solidFill>
                  <a:srgbClr val="336699"/>
                </a:solidFill>
                <a:latin typeface="Garamond" panose="02020404030301010803" pitchFamily="18" charset="0"/>
              </a:defRPr>
            </a:lvl5pPr>
            <a:lvl6pPr marL="2514600" indent="-228600" eaLnBrk="0" fontAlgn="base" hangingPunct="0">
              <a:spcBef>
                <a:spcPct val="20000"/>
              </a:spcBef>
              <a:spcAft>
                <a:spcPct val="0"/>
              </a:spcAft>
              <a:buChar char="»"/>
              <a:defRPr sz="2000">
                <a:solidFill>
                  <a:srgbClr val="336699"/>
                </a:solidFill>
                <a:latin typeface="Garamond" panose="02020404030301010803" pitchFamily="18" charset="0"/>
              </a:defRPr>
            </a:lvl6pPr>
            <a:lvl7pPr marL="2971800" indent="-228600" eaLnBrk="0" fontAlgn="base" hangingPunct="0">
              <a:spcBef>
                <a:spcPct val="20000"/>
              </a:spcBef>
              <a:spcAft>
                <a:spcPct val="0"/>
              </a:spcAft>
              <a:buChar char="»"/>
              <a:defRPr sz="2000">
                <a:solidFill>
                  <a:srgbClr val="336699"/>
                </a:solidFill>
                <a:latin typeface="Garamond" panose="02020404030301010803" pitchFamily="18" charset="0"/>
              </a:defRPr>
            </a:lvl7pPr>
            <a:lvl8pPr marL="3429000" indent="-228600" eaLnBrk="0" fontAlgn="base" hangingPunct="0">
              <a:spcBef>
                <a:spcPct val="20000"/>
              </a:spcBef>
              <a:spcAft>
                <a:spcPct val="0"/>
              </a:spcAft>
              <a:buChar char="»"/>
              <a:defRPr sz="2000">
                <a:solidFill>
                  <a:srgbClr val="336699"/>
                </a:solidFill>
                <a:latin typeface="Garamond" panose="02020404030301010803" pitchFamily="18" charset="0"/>
              </a:defRPr>
            </a:lvl8pPr>
            <a:lvl9pPr marL="3886200" indent="-228600" eaLnBrk="0" fontAlgn="base" hangingPunct="0">
              <a:spcBef>
                <a:spcPct val="20000"/>
              </a:spcBef>
              <a:spcAft>
                <a:spcPct val="0"/>
              </a:spcAft>
              <a:buChar char="»"/>
              <a:defRPr sz="2000">
                <a:solidFill>
                  <a:srgbClr val="336699"/>
                </a:solidFill>
                <a:latin typeface="Garamond" panose="02020404030301010803" pitchFamily="18" charset="0"/>
              </a:defRPr>
            </a:lvl9pPr>
          </a:lstStyle>
          <a:p>
            <a:pPr eaLnBrk="0" fontAlgn="base" hangingPunct="0">
              <a:spcBef>
                <a:spcPct val="0"/>
              </a:spcBef>
              <a:spcAft>
                <a:spcPct val="0"/>
              </a:spcAft>
              <a:buFontTx/>
              <a:buNone/>
            </a:pPr>
            <a:r>
              <a:rPr lang="en-US" altLang="en-US" sz="1800">
                <a:solidFill>
                  <a:srgbClr val="000000"/>
                </a:solidFill>
              </a:rPr>
              <a:t>1940s</a:t>
            </a:r>
          </a:p>
        </p:txBody>
      </p:sp>
      <p:sp>
        <p:nvSpPr>
          <p:cNvPr id="47114" name="Text Box 10"/>
          <p:cNvSpPr txBox="1">
            <a:spLocks noChangeArrowheads="1"/>
          </p:cNvSpPr>
          <p:nvPr/>
        </p:nvSpPr>
        <p:spPr bwMode="auto">
          <a:xfrm>
            <a:off x="3048000" y="6184900"/>
            <a:ext cx="1296988" cy="376238"/>
          </a:xfrm>
          <a:prstGeom prst="rect">
            <a:avLst/>
          </a:prstGeom>
          <a:solidFill>
            <a:schemeClr val="bg1"/>
          </a:solidFill>
          <a:ln w="9525">
            <a:solidFill>
              <a:srgbClr val="336699"/>
            </a:solidFill>
            <a:miter lim="800000"/>
            <a:headEnd/>
            <a:tailEnd/>
          </a:ln>
        </p:spPr>
        <p:txBody>
          <a:bodyPr wrap="none">
            <a:spAutoFit/>
          </a:bodyPr>
          <a:lstStyle>
            <a:lvl1pPr>
              <a:spcBef>
                <a:spcPct val="20000"/>
              </a:spcBef>
              <a:buChar char="•"/>
              <a:defRPr sz="3200">
                <a:solidFill>
                  <a:srgbClr val="336699"/>
                </a:solidFill>
                <a:latin typeface="Garamond" panose="02020404030301010803" pitchFamily="18" charset="0"/>
              </a:defRPr>
            </a:lvl1pPr>
            <a:lvl2pPr marL="742950" indent="-285750">
              <a:spcBef>
                <a:spcPct val="20000"/>
              </a:spcBef>
              <a:buChar char="–"/>
              <a:defRPr sz="2800">
                <a:solidFill>
                  <a:srgbClr val="336699"/>
                </a:solidFill>
                <a:latin typeface="Garamond" panose="02020404030301010803" pitchFamily="18" charset="0"/>
              </a:defRPr>
            </a:lvl2pPr>
            <a:lvl3pPr marL="1143000" indent="-228600">
              <a:spcBef>
                <a:spcPct val="20000"/>
              </a:spcBef>
              <a:buChar char="•"/>
              <a:defRPr sz="2400">
                <a:solidFill>
                  <a:srgbClr val="336699"/>
                </a:solidFill>
                <a:latin typeface="Garamond" panose="02020404030301010803" pitchFamily="18" charset="0"/>
              </a:defRPr>
            </a:lvl3pPr>
            <a:lvl4pPr marL="1600200" indent="-228600">
              <a:spcBef>
                <a:spcPct val="20000"/>
              </a:spcBef>
              <a:buChar char="–"/>
              <a:defRPr sz="2000">
                <a:solidFill>
                  <a:srgbClr val="336699"/>
                </a:solidFill>
                <a:latin typeface="Garamond" panose="02020404030301010803" pitchFamily="18" charset="0"/>
              </a:defRPr>
            </a:lvl4pPr>
            <a:lvl5pPr marL="2057400" indent="-228600">
              <a:spcBef>
                <a:spcPct val="20000"/>
              </a:spcBef>
              <a:buChar char="»"/>
              <a:defRPr sz="2000">
                <a:solidFill>
                  <a:srgbClr val="336699"/>
                </a:solidFill>
                <a:latin typeface="Garamond" panose="02020404030301010803" pitchFamily="18" charset="0"/>
              </a:defRPr>
            </a:lvl5pPr>
            <a:lvl6pPr marL="2514600" indent="-228600" eaLnBrk="0" fontAlgn="base" hangingPunct="0">
              <a:spcBef>
                <a:spcPct val="20000"/>
              </a:spcBef>
              <a:spcAft>
                <a:spcPct val="0"/>
              </a:spcAft>
              <a:buChar char="»"/>
              <a:defRPr sz="2000">
                <a:solidFill>
                  <a:srgbClr val="336699"/>
                </a:solidFill>
                <a:latin typeface="Garamond" panose="02020404030301010803" pitchFamily="18" charset="0"/>
              </a:defRPr>
            </a:lvl6pPr>
            <a:lvl7pPr marL="2971800" indent="-228600" eaLnBrk="0" fontAlgn="base" hangingPunct="0">
              <a:spcBef>
                <a:spcPct val="20000"/>
              </a:spcBef>
              <a:spcAft>
                <a:spcPct val="0"/>
              </a:spcAft>
              <a:buChar char="»"/>
              <a:defRPr sz="2000">
                <a:solidFill>
                  <a:srgbClr val="336699"/>
                </a:solidFill>
                <a:latin typeface="Garamond" panose="02020404030301010803" pitchFamily="18" charset="0"/>
              </a:defRPr>
            </a:lvl7pPr>
            <a:lvl8pPr marL="3429000" indent="-228600" eaLnBrk="0" fontAlgn="base" hangingPunct="0">
              <a:spcBef>
                <a:spcPct val="20000"/>
              </a:spcBef>
              <a:spcAft>
                <a:spcPct val="0"/>
              </a:spcAft>
              <a:buChar char="»"/>
              <a:defRPr sz="2000">
                <a:solidFill>
                  <a:srgbClr val="336699"/>
                </a:solidFill>
                <a:latin typeface="Garamond" panose="02020404030301010803" pitchFamily="18" charset="0"/>
              </a:defRPr>
            </a:lvl8pPr>
            <a:lvl9pPr marL="3886200" indent="-228600" eaLnBrk="0" fontAlgn="base" hangingPunct="0">
              <a:spcBef>
                <a:spcPct val="20000"/>
              </a:spcBef>
              <a:spcAft>
                <a:spcPct val="0"/>
              </a:spcAft>
              <a:buChar char="»"/>
              <a:defRPr sz="2000">
                <a:solidFill>
                  <a:srgbClr val="336699"/>
                </a:solidFill>
                <a:latin typeface="Garamond" panose="02020404030301010803" pitchFamily="18" charset="0"/>
              </a:defRPr>
            </a:lvl9pPr>
          </a:lstStyle>
          <a:p>
            <a:pPr eaLnBrk="0" fontAlgn="base" hangingPunct="0">
              <a:spcBef>
                <a:spcPct val="0"/>
              </a:spcBef>
              <a:spcAft>
                <a:spcPct val="0"/>
              </a:spcAft>
              <a:buFontTx/>
              <a:buNone/>
            </a:pPr>
            <a:r>
              <a:rPr lang="en-US" altLang="en-US" sz="1800">
                <a:solidFill>
                  <a:srgbClr val="000000"/>
                </a:solidFill>
              </a:rPr>
              <a:t>1950s-1960s</a:t>
            </a:r>
          </a:p>
        </p:txBody>
      </p:sp>
      <p:sp>
        <p:nvSpPr>
          <p:cNvPr id="47115" name="Text Box 11"/>
          <p:cNvSpPr txBox="1">
            <a:spLocks noChangeArrowheads="1"/>
          </p:cNvSpPr>
          <p:nvPr/>
        </p:nvSpPr>
        <p:spPr bwMode="auto">
          <a:xfrm>
            <a:off x="6096000" y="3052764"/>
            <a:ext cx="914400" cy="376237"/>
          </a:xfrm>
          <a:prstGeom prst="rect">
            <a:avLst/>
          </a:prstGeom>
          <a:solidFill>
            <a:schemeClr val="bg1"/>
          </a:solidFill>
          <a:ln w="9525">
            <a:solidFill>
              <a:srgbClr val="336699"/>
            </a:solidFill>
            <a:miter lim="800000"/>
            <a:headEnd/>
            <a:tailEnd/>
          </a:ln>
        </p:spPr>
        <p:txBody>
          <a:bodyPr>
            <a:spAutoFit/>
          </a:bodyPr>
          <a:lstStyle>
            <a:lvl1pPr>
              <a:spcBef>
                <a:spcPct val="20000"/>
              </a:spcBef>
              <a:buChar char="•"/>
              <a:defRPr sz="3200">
                <a:solidFill>
                  <a:srgbClr val="336699"/>
                </a:solidFill>
                <a:latin typeface="Garamond" panose="02020404030301010803" pitchFamily="18" charset="0"/>
              </a:defRPr>
            </a:lvl1pPr>
            <a:lvl2pPr marL="742950" indent="-285750">
              <a:spcBef>
                <a:spcPct val="20000"/>
              </a:spcBef>
              <a:buChar char="–"/>
              <a:defRPr sz="2800">
                <a:solidFill>
                  <a:srgbClr val="336699"/>
                </a:solidFill>
                <a:latin typeface="Garamond" panose="02020404030301010803" pitchFamily="18" charset="0"/>
              </a:defRPr>
            </a:lvl2pPr>
            <a:lvl3pPr marL="1143000" indent="-228600">
              <a:spcBef>
                <a:spcPct val="20000"/>
              </a:spcBef>
              <a:buChar char="•"/>
              <a:defRPr sz="2400">
                <a:solidFill>
                  <a:srgbClr val="336699"/>
                </a:solidFill>
                <a:latin typeface="Garamond" panose="02020404030301010803" pitchFamily="18" charset="0"/>
              </a:defRPr>
            </a:lvl3pPr>
            <a:lvl4pPr marL="1600200" indent="-228600">
              <a:spcBef>
                <a:spcPct val="20000"/>
              </a:spcBef>
              <a:buChar char="–"/>
              <a:defRPr sz="2000">
                <a:solidFill>
                  <a:srgbClr val="336699"/>
                </a:solidFill>
                <a:latin typeface="Garamond" panose="02020404030301010803" pitchFamily="18" charset="0"/>
              </a:defRPr>
            </a:lvl4pPr>
            <a:lvl5pPr marL="2057400" indent="-228600">
              <a:spcBef>
                <a:spcPct val="20000"/>
              </a:spcBef>
              <a:buChar char="»"/>
              <a:defRPr sz="2000">
                <a:solidFill>
                  <a:srgbClr val="336699"/>
                </a:solidFill>
                <a:latin typeface="Garamond" panose="02020404030301010803" pitchFamily="18" charset="0"/>
              </a:defRPr>
            </a:lvl5pPr>
            <a:lvl6pPr marL="2514600" indent="-228600" eaLnBrk="0" fontAlgn="base" hangingPunct="0">
              <a:spcBef>
                <a:spcPct val="20000"/>
              </a:spcBef>
              <a:spcAft>
                <a:spcPct val="0"/>
              </a:spcAft>
              <a:buChar char="»"/>
              <a:defRPr sz="2000">
                <a:solidFill>
                  <a:srgbClr val="336699"/>
                </a:solidFill>
                <a:latin typeface="Garamond" panose="02020404030301010803" pitchFamily="18" charset="0"/>
              </a:defRPr>
            </a:lvl6pPr>
            <a:lvl7pPr marL="2971800" indent="-228600" eaLnBrk="0" fontAlgn="base" hangingPunct="0">
              <a:spcBef>
                <a:spcPct val="20000"/>
              </a:spcBef>
              <a:spcAft>
                <a:spcPct val="0"/>
              </a:spcAft>
              <a:buChar char="»"/>
              <a:defRPr sz="2000">
                <a:solidFill>
                  <a:srgbClr val="336699"/>
                </a:solidFill>
                <a:latin typeface="Garamond" panose="02020404030301010803" pitchFamily="18" charset="0"/>
              </a:defRPr>
            </a:lvl7pPr>
            <a:lvl8pPr marL="3429000" indent="-228600" eaLnBrk="0" fontAlgn="base" hangingPunct="0">
              <a:spcBef>
                <a:spcPct val="20000"/>
              </a:spcBef>
              <a:spcAft>
                <a:spcPct val="0"/>
              </a:spcAft>
              <a:buChar char="»"/>
              <a:defRPr sz="2000">
                <a:solidFill>
                  <a:srgbClr val="336699"/>
                </a:solidFill>
                <a:latin typeface="Garamond" panose="02020404030301010803" pitchFamily="18" charset="0"/>
              </a:defRPr>
            </a:lvl8pPr>
            <a:lvl9pPr marL="3886200" indent="-228600" eaLnBrk="0" fontAlgn="base" hangingPunct="0">
              <a:spcBef>
                <a:spcPct val="20000"/>
              </a:spcBef>
              <a:spcAft>
                <a:spcPct val="0"/>
              </a:spcAft>
              <a:buChar char="»"/>
              <a:defRPr sz="2000">
                <a:solidFill>
                  <a:srgbClr val="336699"/>
                </a:solidFill>
                <a:latin typeface="Garamond" panose="02020404030301010803" pitchFamily="18" charset="0"/>
              </a:defRPr>
            </a:lvl9pPr>
          </a:lstStyle>
          <a:p>
            <a:pPr eaLnBrk="0" fontAlgn="base" hangingPunct="0">
              <a:spcBef>
                <a:spcPct val="0"/>
              </a:spcBef>
              <a:spcAft>
                <a:spcPct val="0"/>
              </a:spcAft>
              <a:buFontTx/>
              <a:buNone/>
            </a:pPr>
            <a:r>
              <a:rPr lang="en-US" altLang="en-US" sz="1800">
                <a:solidFill>
                  <a:srgbClr val="000000"/>
                </a:solidFill>
              </a:rPr>
              <a:t>1970s</a:t>
            </a:r>
          </a:p>
        </p:txBody>
      </p:sp>
      <p:sp>
        <p:nvSpPr>
          <p:cNvPr id="47116" name="Text Box 12"/>
          <p:cNvSpPr txBox="1">
            <a:spLocks noChangeArrowheads="1"/>
          </p:cNvSpPr>
          <p:nvPr/>
        </p:nvSpPr>
        <p:spPr bwMode="auto">
          <a:xfrm>
            <a:off x="8686801" y="1841500"/>
            <a:ext cx="625475" cy="376238"/>
          </a:xfrm>
          <a:prstGeom prst="rect">
            <a:avLst/>
          </a:prstGeom>
          <a:solidFill>
            <a:schemeClr val="bg1"/>
          </a:solidFill>
          <a:ln w="9525">
            <a:solidFill>
              <a:srgbClr val="336699"/>
            </a:solidFill>
            <a:miter lim="800000"/>
            <a:headEnd/>
            <a:tailEnd/>
          </a:ln>
        </p:spPr>
        <p:txBody>
          <a:bodyPr wrap="none">
            <a:spAutoFit/>
          </a:bodyPr>
          <a:lstStyle>
            <a:lvl1pPr>
              <a:spcBef>
                <a:spcPct val="20000"/>
              </a:spcBef>
              <a:buChar char="•"/>
              <a:defRPr sz="3200">
                <a:solidFill>
                  <a:srgbClr val="336699"/>
                </a:solidFill>
                <a:latin typeface="Garamond" panose="02020404030301010803" pitchFamily="18" charset="0"/>
              </a:defRPr>
            </a:lvl1pPr>
            <a:lvl2pPr marL="742950" indent="-285750">
              <a:spcBef>
                <a:spcPct val="20000"/>
              </a:spcBef>
              <a:buChar char="–"/>
              <a:defRPr sz="2800">
                <a:solidFill>
                  <a:srgbClr val="336699"/>
                </a:solidFill>
                <a:latin typeface="Garamond" panose="02020404030301010803" pitchFamily="18" charset="0"/>
              </a:defRPr>
            </a:lvl2pPr>
            <a:lvl3pPr marL="1143000" indent="-228600">
              <a:spcBef>
                <a:spcPct val="20000"/>
              </a:spcBef>
              <a:buChar char="•"/>
              <a:defRPr sz="2400">
                <a:solidFill>
                  <a:srgbClr val="336699"/>
                </a:solidFill>
                <a:latin typeface="Garamond" panose="02020404030301010803" pitchFamily="18" charset="0"/>
              </a:defRPr>
            </a:lvl3pPr>
            <a:lvl4pPr marL="1600200" indent="-228600">
              <a:spcBef>
                <a:spcPct val="20000"/>
              </a:spcBef>
              <a:buChar char="–"/>
              <a:defRPr sz="2000">
                <a:solidFill>
                  <a:srgbClr val="336699"/>
                </a:solidFill>
                <a:latin typeface="Garamond" panose="02020404030301010803" pitchFamily="18" charset="0"/>
              </a:defRPr>
            </a:lvl4pPr>
            <a:lvl5pPr marL="2057400" indent="-228600">
              <a:spcBef>
                <a:spcPct val="20000"/>
              </a:spcBef>
              <a:buChar char="»"/>
              <a:defRPr sz="2000">
                <a:solidFill>
                  <a:srgbClr val="336699"/>
                </a:solidFill>
                <a:latin typeface="Garamond" panose="02020404030301010803" pitchFamily="18" charset="0"/>
              </a:defRPr>
            </a:lvl5pPr>
            <a:lvl6pPr marL="2514600" indent="-228600" eaLnBrk="0" fontAlgn="base" hangingPunct="0">
              <a:spcBef>
                <a:spcPct val="20000"/>
              </a:spcBef>
              <a:spcAft>
                <a:spcPct val="0"/>
              </a:spcAft>
              <a:buChar char="»"/>
              <a:defRPr sz="2000">
                <a:solidFill>
                  <a:srgbClr val="336699"/>
                </a:solidFill>
                <a:latin typeface="Garamond" panose="02020404030301010803" pitchFamily="18" charset="0"/>
              </a:defRPr>
            </a:lvl6pPr>
            <a:lvl7pPr marL="2971800" indent="-228600" eaLnBrk="0" fontAlgn="base" hangingPunct="0">
              <a:spcBef>
                <a:spcPct val="20000"/>
              </a:spcBef>
              <a:spcAft>
                <a:spcPct val="0"/>
              </a:spcAft>
              <a:buChar char="»"/>
              <a:defRPr sz="2000">
                <a:solidFill>
                  <a:srgbClr val="336699"/>
                </a:solidFill>
                <a:latin typeface="Garamond" panose="02020404030301010803" pitchFamily="18" charset="0"/>
              </a:defRPr>
            </a:lvl7pPr>
            <a:lvl8pPr marL="3429000" indent="-228600" eaLnBrk="0" fontAlgn="base" hangingPunct="0">
              <a:spcBef>
                <a:spcPct val="20000"/>
              </a:spcBef>
              <a:spcAft>
                <a:spcPct val="0"/>
              </a:spcAft>
              <a:buChar char="»"/>
              <a:defRPr sz="2000">
                <a:solidFill>
                  <a:srgbClr val="336699"/>
                </a:solidFill>
                <a:latin typeface="Garamond" panose="02020404030301010803" pitchFamily="18" charset="0"/>
              </a:defRPr>
            </a:lvl8pPr>
            <a:lvl9pPr marL="3886200" indent="-228600" eaLnBrk="0" fontAlgn="base" hangingPunct="0">
              <a:spcBef>
                <a:spcPct val="20000"/>
              </a:spcBef>
              <a:spcAft>
                <a:spcPct val="0"/>
              </a:spcAft>
              <a:buChar char="»"/>
              <a:defRPr sz="2000">
                <a:solidFill>
                  <a:srgbClr val="336699"/>
                </a:solidFill>
                <a:latin typeface="Garamond" panose="02020404030301010803" pitchFamily="18" charset="0"/>
              </a:defRPr>
            </a:lvl9pPr>
          </a:lstStyle>
          <a:p>
            <a:pPr eaLnBrk="0" fontAlgn="base" hangingPunct="0">
              <a:spcBef>
                <a:spcPct val="0"/>
              </a:spcBef>
              <a:spcAft>
                <a:spcPct val="0"/>
              </a:spcAft>
              <a:buFontTx/>
              <a:buNone/>
            </a:pPr>
            <a:r>
              <a:rPr lang="en-US" altLang="en-US" sz="1800">
                <a:solidFill>
                  <a:srgbClr val="000000"/>
                </a:solidFill>
              </a:rPr>
              <a:t>1992</a:t>
            </a:r>
          </a:p>
        </p:txBody>
      </p:sp>
      <p:sp>
        <p:nvSpPr>
          <p:cNvPr id="47117" name="Text Box 13"/>
          <p:cNvSpPr txBox="1">
            <a:spLocks noChangeArrowheads="1"/>
          </p:cNvSpPr>
          <p:nvPr/>
        </p:nvSpPr>
        <p:spPr bwMode="auto">
          <a:xfrm>
            <a:off x="9525001" y="4508500"/>
            <a:ext cx="625475" cy="376238"/>
          </a:xfrm>
          <a:prstGeom prst="rect">
            <a:avLst/>
          </a:prstGeom>
          <a:solidFill>
            <a:schemeClr val="bg1"/>
          </a:solidFill>
          <a:ln w="9525">
            <a:solidFill>
              <a:srgbClr val="336699"/>
            </a:solidFill>
            <a:miter lim="800000"/>
            <a:headEnd/>
            <a:tailEnd/>
          </a:ln>
        </p:spPr>
        <p:txBody>
          <a:bodyPr wrap="none">
            <a:spAutoFit/>
          </a:bodyPr>
          <a:lstStyle>
            <a:lvl1pPr>
              <a:spcBef>
                <a:spcPct val="20000"/>
              </a:spcBef>
              <a:buChar char="•"/>
              <a:defRPr sz="3200">
                <a:solidFill>
                  <a:srgbClr val="336699"/>
                </a:solidFill>
                <a:latin typeface="Garamond" panose="02020404030301010803" pitchFamily="18" charset="0"/>
              </a:defRPr>
            </a:lvl1pPr>
            <a:lvl2pPr marL="742950" indent="-285750">
              <a:spcBef>
                <a:spcPct val="20000"/>
              </a:spcBef>
              <a:buChar char="–"/>
              <a:defRPr sz="2800">
                <a:solidFill>
                  <a:srgbClr val="336699"/>
                </a:solidFill>
                <a:latin typeface="Garamond" panose="02020404030301010803" pitchFamily="18" charset="0"/>
              </a:defRPr>
            </a:lvl2pPr>
            <a:lvl3pPr marL="1143000" indent="-228600">
              <a:spcBef>
                <a:spcPct val="20000"/>
              </a:spcBef>
              <a:buChar char="•"/>
              <a:defRPr sz="2400">
                <a:solidFill>
                  <a:srgbClr val="336699"/>
                </a:solidFill>
                <a:latin typeface="Garamond" panose="02020404030301010803" pitchFamily="18" charset="0"/>
              </a:defRPr>
            </a:lvl3pPr>
            <a:lvl4pPr marL="1600200" indent="-228600">
              <a:spcBef>
                <a:spcPct val="20000"/>
              </a:spcBef>
              <a:buChar char="–"/>
              <a:defRPr sz="2000">
                <a:solidFill>
                  <a:srgbClr val="336699"/>
                </a:solidFill>
                <a:latin typeface="Garamond" panose="02020404030301010803" pitchFamily="18" charset="0"/>
              </a:defRPr>
            </a:lvl4pPr>
            <a:lvl5pPr marL="2057400" indent="-228600">
              <a:spcBef>
                <a:spcPct val="20000"/>
              </a:spcBef>
              <a:buChar char="»"/>
              <a:defRPr sz="2000">
                <a:solidFill>
                  <a:srgbClr val="336699"/>
                </a:solidFill>
                <a:latin typeface="Garamond" panose="02020404030301010803" pitchFamily="18" charset="0"/>
              </a:defRPr>
            </a:lvl5pPr>
            <a:lvl6pPr marL="2514600" indent="-228600" eaLnBrk="0" fontAlgn="base" hangingPunct="0">
              <a:spcBef>
                <a:spcPct val="20000"/>
              </a:spcBef>
              <a:spcAft>
                <a:spcPct val="0"/>
              </a:spcAft>
              <a:buChar char="»"/>
              <a:defRPr sz="2000">
                <a:solidFill>
                  <a:srgbClr val="336699"/>
                </a:solidFill>
                <a:latin typeface="Garamond" panose="02020404030301010803" pitchFamily="18" charset="0"/>
              </a:defRPr>
            </a:lvl6pPr>
            <a:lvl7pPr marL="2971800" indent="-228600" eaLnBrk="0" fontAlgn="base" hangingPunct="0">
              <a:spcBef>
                <a:spcPct val="20000"/>
              </a:spcBef>
              <a:spcAft>
                <a:spcPct val="0"/>
              </a:spcAft>
              <a:buChar char="»"/>
              <a:defRPr sz="2000">
                <a:solidFill>
                  <a:srgbClr val="336699"/>
                </a:solidFill>
                <a:latin typeface="Garamond" panose="02020404030301010803" pitchFamily="18" charset="0"/>
              </a:defRPr>
            </a:lvl7pPr>
            <a:lvl8pPr marL="3429000" indent="-228600" eaLnBrk="0" fontAlgn="base" hangingPunct="0">
              <a:spcBef>
                <a:spcPct val="20000"/>
              </a:spcBef>
              <a:spcAft>
                <a:spcPct val="0"/>
              </a:spcAft>
              <a:buChar char="»"/>
              <a:defRPr sz="2000">
                <a:solidFill>
                  <a:srgbClr val="336699"/>
                </a:solidFill>
                <a:latin typeface="Garamond" panose="02020404030301010803" pitchFamily="18" charset="0"/>
              </a:defRPr>
            </a:lvl8pPr>
            <a:lvl9pPr marL="3886200" indent="-228600" eaLnBrk="0" fontAlgn="base" hangingPunct="0">
              <a:spcBef>
                <a:spcPct val="20000"/>
              </a:spcBef>
              <a:spcAft>
                <a:spcPct val="0"/>
              </a:spcAft>
              <a:buChar char="»"/>
              <a:defRPr sz="2000">
                <a:solidFill>
                  <a:srgbClr val="336699"/>
                </a:solidFill>
                <a:latin typeface="Garamond" panose="02020404030301010803" pitchFamily="18" charset="0"/>
              </a:defRPr>
            </a:lvl9pPr>
          </a:lstStyle>
          <a:p>
            <a:pPr eaLnBrk="0" fontAlgn="base" hangingPunct="0">
              <a:spcBef>
                <a:spcPct val="0"/>
              </a:spcBef>
              <a:spcAft>
                <a:spcPct val="0"/>
              </a:spcAft>
              <a:buFontTx/>
              <a:buNone/>
            </a:pPr>
            <a:r>
              <a:rPr lang="en-US" altLang="en-US" sz="1800">
                <a:solidFill>
                  <a:srgbClr val="000000"/>
                </a:solidFill>
              </a:rPr>
              <a:t>2005</a:t>
            </a:r>
          </a:p>
        </p:txBody>
      </p:sp>
      <p:sp>
        <p:nvSpPr>
          <p:cNvPr id="47118" name="Line 14"/>
          <p:cNvSpPr>
            <a:spLocks noChangeShapeType="1"/>
          </p:cNvSpPr>
          <p:nvPr/>
        </p:nvSpPr>
        <p:spPr bwMode="auto">
          <a:xfrm>
            <a:off x="3352800" y="4038600"/>
            <a:ext cx="0" cy="457200"/>
          </a:xfrm>
          <a:prstGeom prst="line">
            <a:avLst/>
          </a:prstGeom>
          <a:noFill/>
          <a:ln w="76200">
            <a:solidFill>
              <a:srgbClr val="336699"/>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b="1">
              <a:solidFill>
                <a:srgbClr val="000000"/>
              </a:solidFill>
            </a:endParaRPr>
          </a:p>
        </p:txBody>
      </p:sp>
      <p:sp>
        <p:nvSpPr>
          <p:cNvPr id="47119" name="Line 15"/>
          <p:cNvSpPr>
            <a:spLocks noChangeShapeType="1"/>
          </p:cNvSpPr>
          <p:nvPr/>
        </p:nvSpPr>
        <p:spPr bwMode="auto">
          <a:xfrm flipV="1">
            <a:off x="6781800" y="2438400"/>
            <a:ext cx="990600" cy="381000"/>
          </a:xfrm>
          <a:prstGeom prst="line">
            <a:avLst/>
          </a:prstGeom>
          <a:noFill/>
          <a:ln w="76200">
            <a:solidFill>
              <a:srgbClr val="336699"/>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b="1">
              <a:solidFill>
                <a:srgbClr val="000000"/>
              </a:solidFill>
            </a:endParaRPr>
          </a:p>
        </p:txBody>
      </p:sp>
      <p:sp>
        <p:nvSpPr>
          <p:cNvPr id="47120" name="Line 16"/>
          <p:cNvSpPr>
            <a:spLocks noChangeShapeType="1"/>
          </p:cNvSpPr>
          <p:nvPr/>
        </p:nvSpPr>
        <p:spPr bwMode="auto">
          <a:xfrm>
            <a:off x="2971800" y="1676400"/>
            <a:ext cx="457200" cy="457200"/>
          </a:xfrm>
          <a:prstGeom prst="line">
            <a:avLst/>
          </a:prstGeom>
          <a:noFill/>
          <a:ln w="76200">
            <a:solidFill>
              <a:srgbClr val="336699"/>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b="1">
              <a:solidFill>
                <a:srgbClr val="000000"/>
              </a:solidFill>
            </a:endParaRPr>
          </a:p>
        </p:txBody>
      </p:sp>
      <p:sp>
        <p:nvSpPr>
          <p:cNvPr id="47121" name="Text Box 17"/>
          <p:cNvSpPr txBox="1">
            <a:spLocks noChangeArrowheads="1"/>
          </p:cNvSpPr>
          <p:nvPr/>
        </p:nvSpPr>
        <p:spPr bwMode="auto">
          <a:xfrm>
            <a:off x="1828801" y="1447800"/>
            <a:ext cx="1082675" cy="738664"/>
          </a:xfrm>
          <a:prstGeom prst="rect">
            <a:avLst/>
          </a:prstGeom>
          <a:solidFill>
            <a:srgbClr val="3366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6699"/>
                </a:solidFill>
                <a:latin typeface="Garamond" panose="02020404030301010803" pitchFamily="18" charset="0"/>
              </a:defRPr>
            </a:lvl1pPr>
            <a:lvl2pPr marL="742950" indent="-285750">
              <a:spcBef>
                <a:spcPct val="20000"/>
              </a:spcBef>
              <a:buChar char="–"/>
              <a:defRPr sz="2800">
                <a:solidFill>
                  <a:srgbClr val="336699"/>
                </a:solidFill>
                <a:latin typeface="Garamond" panose="02020404030301010803" pitchFamily="18" charset="0"/>
              </a:defRPr>
            </a:lvl2pPr>
            <a:lvl3pPr marL="1143000" indent="-228600">
              <a:spcBef>
                <a:spcPct val="20000"/>
              </a:spcBef>
              <a:buChar char="•"/>
              <a:defRPr sz="2400">
                <a:solidFill>
                  <a:srgbClr val="336699"/>
                </a:solidFill>
                <a:latin typeface="Garamond" panose="02020404030301010803" pitchFamily="18" charset="0"/>
              </a:defRPr>
            </a:lvl3pPr>
            <a:lvl4pPr marL="1600200" indent="-228600">
              <a:spcBef>
                <a:spcPct val="20000"/>
              </a:spcBef>
              <a:buChar char="–"/>
              <a:defRPr sz="2000">
                <a:solidFill>
                  <a:srgbClr val="336699"/>
                </a:solidFill>
                <a:latin typeface="Garamond" panose="02020404030301010803" pitchFamily="18" charset="0"/>
              </a:defRPr>
            </a:lvl4pPr>
            <a:lvl5pPr marL="2057400" indent="-228600">
              <a:spcBef>
                <a:spcPct val="20000"/>
              </a:spcBef>
              <a:buChar char="»"/>
              <a:defRPr sz="2000">
                <a:solidFill>
                  <a:srgbClr val="336699"/>
                </a:solidFill>
                <a:latin typeface="Garamond" panose="02020404030301010803" pitchFamily="18" charset="0"/>
              </a:defRPr>
            </a:lvl5pPr>
            <a:lvl6pPr marL="2514600" indent="-228600" eaLnBrk="0" fontAlgn="base" hangingPunct="0">
              <a:spcBef>
                <a:spcPct val="20000"/>
              </a:spcBef>
              <a:spcAft>
                <a:spcPct val="0"/>
              </a:spcAft>
              <a:buChar char="»"/>
              <a:defRPr sz="2000">
                <a:solidFill>
                  <a:srgbClr val="336699"/>
                </a:solidFill>
                <a:latin typeface="Garamond" panose="02020404030301010803" pitchFamily="18" charset="0"/>
              </a:defRPr>
            </a:lvl6pPr>
            <a:lvl7pPr marL="2971800" indent="-228600" eaLnBrk="0" fontAlgn="base" hangingPunct="0">
              <a:spcBef>
                <a:spcPct val="20000"/>
              </a:spcBef>
              <a:spcAft>
                <a:spcPct val="0"/>
              </a:spcAft>
              <a:buChar char="»"/>
              <a:defRPr sz="2000">
                <a:solidFill>
                  <a:srgbClr val="336699"/>
                </a:solidFill>
                <a:latin typeface="Garamond" panose="02020404030301010803" pitchFamily="18" charset="0"/>
              </a:defRPr>
            </a:lvl7pPr>
            <a:lvl8pPr marL="3429000" indent="-228600" eaLnBrk="0" fontAlgn="base" hangingPunct="0">
              <a:spcBef>
                <a:spcPct val="20000"/>
              </a:spcBef>
              <a:spcAft>
                <a:spcPct val="0"/>
              </a:spcAft>
              <a:buChar char="»"/>
              <a:defRPr sz="2000">
                <a:solidFill>
                  <a:srgbClr val="336699"/>
                </a:solidFill>
                <a:latin typeface="Garamond" panose="02020404030301010803" pitchFamily="18" charset="0"/>
              </a:defRPr>
            </a:lvl8pPr>
            <a:lvl9pPr marL="3886200" indent="-228600" eaLnBrk="0" fontAlgn="base" hangingPunct="0">
              <a:spcBef>
                <a:spcPct val="20000"/>
              </a:spcBef>
              <a:spcAft>
                <a:spcPct val="0"/>
              </a:spcAft>
              <a:buChar char="»"/>
              <a:defRPr sz="2000">
                <a:solidFill>
                  <a:srgbClr val="336699"/>
                </a:solidFill>
                <a:latin typeface="Garamond" panose="02020404030301010803" pitchFamily="18" charset="0"/>
              </a:defRPr>
            </a:lvl9pPr>
          </a:lstStyle>
          <a:p>
            <a:pPr algn="ctr" eaLnBrk="0" fontAlgn="base" hangingPunct="0">
              <a:spcBef>
                <a:spcPct val="0"/>
              </a:spcBef>
              <a:spcAft>
                <a:spcPct val="0"/>
              </a:spcAft>
              <a:buFontTx/>
              <a:buNone/>
            </a:pPr>
            <a:r>
              <a:rPr lang="en-US" altLang="en-US" sz="1400">
                <a:solidFill>
                  <a:srgbClr val="FFFFFF"/>
                </a:solidFill>
              </a:rPr>
              <a:t>Food for Young Children</a:t>
            </a:r>
            <a:endParaRPr lang="en-US" altLang="en-US" sz="1800">
              <a:solidFill>
                <a:srgbClr val="FFFFFF"/>
              </a:solidFill>
            </a:endParaRPr>
          </a:p>
        </p:txBody>
      </p:sp>
      <p:sp>
        <p:nvSpPr>
          <p:cNvPr id="47122" name="Text Box 18"/>
          <p:cNvSpPr txBox="1">
            <a:spLocks noChangeArrowheads="1"/>
          </p:cNvSpPr>
          <p:nvPr/>
        </p:nvSpPr>
        <p:spPr bwMode="auto">
          <a:xfrm>
            <a:off x="1866901" y="2222500"/>
            <a:ext cx="625475" cy="376238"/>
          </a:xfrm>
          <a:prstGeom prst="rect">
            <a:avLst/>
          </a:prstGeom>
          <a:solidFill>
            <a:schemeClr val="bg1"/>
          </a:solidFill>
          <a:ln w="9525">
            <a:solidFill>
              <a:srgbClr val="336699"/>
            </a:solidFill>
            <a:miter lim="800000"/>
            <a:headEnd/>
            <a:tailEnd/>
          </a:ln>
        </p:spPr>
        <p:txBody>
          <a:bodyPr wrap="none">
            <a:spAutoFit/>
          </a:bodyPr>
          <a:lstStyle>
            <a:lvl1pPr>
              <a:spcBef>
                <a:spcPct val="20000"/>
              </a:spcBef>
              <a:buChar char="•"/>
              <a:defRPr sz="3200">
                <a:solidFill>
                  <a:srgbClr val="336699"/>
                </a:solidFill>
                <a:latin typeface="Garamond" panose="02020404030301010803" pitchFamily="18" charset="0"/>
              </a:defRPr>
            </a:lvl1pPr>
            <a:lvl2pPr marL="742950" indent="-285750">
              <a:spcBef>
                <a:spcPct val="20000"/>
              </a:spcBef>
              <a:buChar char="–"/>
              <a:defRPr sz="2800">
                <a:solidFill>
                  <a:srgbClr val="336699"/>
                </a:solidFill>
                <a:latin typeface="Garamond" panose="02020404030301010803" pitchFamily="18" charset="0"/>
              </a:defRPr>
            </a:lvl2pPr>
            <a:lvl3pPr marL="1143000" indent="-228600">
              <a:spcBef>
                <a:spcPct val="20000"/>
              </a:spcBef>
              <a:buChar char="•"/>
              <a:defRPr sz="2400">
                <a:solidFill>
                  <a:srgbClr val="336699"/>
                </a:solidFill>
                <a:latin typeface="Garamond" panose="02020404030301010803" pitchFamily="18" charset="0"/>
              </a:defRPr>
            </a:lvl3pPr>
            <a:lvl4pPr marL="1600200" indent="-228600">
              <a:spcBef>
                <a:spcPct val="20000"/>
              </a:spcBef>
              <a:buChar char="–"/>
              <a:defRPr sz="2000">
                <a:solidFill>
                  <a:srgbClr val="336699"/>
                </a:solidFill>
                <a:latin typeface="Garamond" panose="02020404030301010803" pitchFamily="18" charset="0"/>
              </a:defRPr>
            </a:lvl4pPr>
            <a:lvl5pPr marL="2057400" indent="-228600">
              <a:spcBef>
                <a:spcPct val="20000"/>
              </a:spcBef>
              <a:buChar char="»"/>
              <a:defRPr sz="2000">
                <a:solidFill>
                  <a:srgbClr val="336699"/>
                </a:solidFill>
                <a:latin typeface="Garamond" panose="02020404030301010803" pitchFamily="18" charset="0"/>
              </a:defRPr>
            </a:lvl5pPr>
            <a:lvl6pPr marL="2514600" indent="-228600" eaLnBrk="0" fontAlgn="base" hangingPunct="0">
              <a:spcBef>
                <a:spcPct val="20000"/>
              </a:spcBef>
              <a:spcAft>
                <a:spcPct val="0"/>
              </a:spcAft>
              <a:buChar char="»"/>
              <a:defRPr sz="2000">
                <a:solidFill>
                  <a:srgbClr val="336699"/>
                </a:solidFill>
                <a:latin typeface="Garamond" panose="02020404030301010803" pitchFamily="18" charset="0"/>
              </a:defRPr>
            </a:lvl6pPr>
            <a:lvl7pPr marL="2971800" indent="-228600" eaLnBrk="0" fontAlgn="base" hangingPunct="0">
              <a:spcBef>
                <a:spcPct val="20000"/>
              </a:spcBef>
              <a:spcAft>
                <a:spcPct val="0"/>
              </a:spcAft>
              <a:buChar char="»"/>
              <a:defRPr sz="2000">
                <a:solidFill>
                  <a:srgbClr val="336699"/>
                </a:solidFill>
                <a:latin typeface="Garamond" panose="02020404030301010803" pitchFamily="18" charset="0"/>
              </a:defRPr>
            </a:lvl7pPr>
            <a:lvl8pPr marL="3429000" indent="-228600" eaLnBrk="0" fontAlgn="base" hangingPunct="0">
              <a:spcBef>
                <a:spcPct val="20000"/>
              </a:spcBef>
              <a:spcAft>
                <a:spcPct val="0"/>
              </a:spcAft>
              <a:buChar char="»"/>
              <a:defRPr sz="2000">
                <a:solidFill>
                  <a:srgbClr val="336699"/>
                </a:solidFill>
                <a:latin typeface="Garamond" panose="02020404030301010803" pitchFamily="18" charset="0"/>
              </a:defRPr>
            </a:lvl8pPr>
            <a:lvl9pPr marL="3886200" indent="-228600" eaLnBrk="0" fontAlgn="base" hangingPunct="0">
              <a:spcBef>
                <a:spcPct val="20000"/>
              </a:spcBef>
              <a:spcAft>
                <a:spcPct val="0"/>
              </a:spcAft>
              <a:buChar char="»"/>
              <a:defRPr sz="2000">
                <a:solidFill>
                  <a:srgbClr val="336699"/>
                </a:solidFill>
                <a:latin typeface="Garamond" panose="02020404030301010803" pitchFamily="18" charset="0"/>
              </a:defRPr>
            </a:lvl9pPr>
          </a:lstStyle>
          <a:p>
            <a:pPr algn="ctr" eaLnBrk="0" fontAlgn="base" hangingPunct="0">
              <a:spcBef>
                <a:spcPct val="0"/>
              </a:spcBef>
              <a:spcAft>
                <a:spcPct val="0"/>
              </a:spcAft>
              <a:buFontTx/>
              <a:buNone/>
            </a:pPr>
            <a:r>
              <a:rPr lang="en-US" altLang="en-US" sz="1800">
                <a:solidFill>
                  <a:srgbClr val="000000"/>
                </a:solidFill>
              </a:rPr>
              <a:t>1916</a:t>
            </a:r>
          </a:p>
        </p:txBody>
      </p:sp>
      <p:sp>
        <p:nvSpPr>
          <p:cNvPr id="47123" name="Line 19"/>
          <p:cNvSpPr>
            <a:spLocks noChangeShapeType="1"/>
          </p:cNvSpPr>
          <p:nvPr/>
        </p:nvSpPr>
        <p:spPr bwMode="auto">
          <a:xfrm>
            <a:off x="8305800" y="3733800"/>
            <a:ext cx="457200" cy="762000"/>
          </a:xfrm>
          <a:prstGeom prst="line">
            <a:avLst/>
          </a:prstGeom>
          <a:noFill/>
          <a:ln w="76200">
            <a:solidFill>
              <a:srgbClr val="336699"/>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2400" b="1">
              <a:solidFill>
                <a:srgbClr val="000000"/>
              </a:solidFill>
            </a:endParaRPr>
          </a:p>
        </p:txBody>
      </p:sp>
    </p:spTree>
    <p:extLst>
      <p:ext uri="{BB962C8B-B14F-4D97-AF65-F5344CB8AC3E}">
        <p14:creationId xmlns:p14="http://schemas.microsoft.com/office/powerpoint/2010/main" val="3125990279"/>
      </p:ext>
    </p:extLst>
  </p:cSld>
  <p:clrMapOvr>
    <a:masterClrMapping/>
  </p:clrMapOvr>
  <p:transition>
    <p:dissolv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2286000" y="609600"/>
            <a:ext cx="7696200" cy="1828800"/>
          </a:xfrm>
        </p:spPr>
        <p:txBody>
          <a:bodyPr/>
          <a:lstStyle/>
          <a:p>
            <a:pPr eaLnBrk="1" hangingPunct="1"/>
            <a:r>
              <a:rPr lang="en-US" altLang="en-US" sz="4800" b="1" i="1">
                <a:solidFill>
                  <a:srgbClr val="861A08"/>
                </a:solidFill>
              </a:rPr>
              <a:t>--2011--</a:t>
            </a:r>
            <a:br>
              <a:rPr lang="en-US" altLang="en-US" sz="4800" b="1" i="1">
                <a:solidFill>
                  <a:srgbClr val="861A08"/>
                </a:solidFill>
              </a:rPr>
            </a:br>
            <a:r>
              <a:rPr lang="en-US" altLang="en-US" b="1" i="1" smtClean="0">
                <a:solidFill>
                  <a:srgbClr val="861A08"/>
                </a:solidFill>
              </a:rPr>
              <a:t>Choosemyplate.gov</a:t>
            </a:r>
          </a:p>
        </p:txBody>
      </p:sp>
      <p:grpSp>
        <p:nvGrpSpPr>
          <p:cNvPr id="49155" name="Group 5"/>
          <p:cNvGrpSpPr>
            <a:grpSpLocks/>
          </p:cNvGrpSpPr>
          <p:nvPr/>
        </p:nvGrpSpPr>
        <p:grpSpPr bwMode="auto">
          <a:xfrm>
            <a:off x="1524000" y="6324600"/>
            <a:ext cx="9144000" cy="204788"/>
            <a:chOff x="0" y="3984"/>
            <a:chExt cx="5760" cy="129"/>
          </a:xfrm>
        </p:grpSpPr>
        <p:pic>
          <p:nvPicPr>
            <p:cNvPr id="49157" name="Picture 6" descr="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2" y="3984"/>
              <a:ext cx="2448"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8" name="Picture 7" descr="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984"/>
              <a:ext cx="2448"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9" name="Picture 8" descr="bann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82" y="3984"/>
              <a:ext cx="2448" cy="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49156"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2446338"/>
            <a:ext cx="37719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2802224"/>
      </p:ext>
    </p:extLst>
  </p:cSld>
  <p:clrMapOvr>
    <a:masterClrMapping/>
  </p:clrMapOvr>
  <p:transition>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2209800" y="609600"/>
            <a:ext cx="7772400" cy="4572000"/>
          </a:xfrm>
        </p:spPr>
        <p:txBody>
          <a:bodyPr/>
          <a:lstStyle/>
          <a:p>
            <a:r>
              <a:rPr lang="en-US" altLang="en-US" smtClean="0">
                <a:hlinkClick r:id="rId2"/>
              </a:rPr>
              <a:t>Chosemyplate </a:t>
            </a:r>
            <a:endParaRPr lang="en-US" altLang="en-US" smtClean="0"/>
          </a:p>
        </p:txBody>
      </p:sp>
      <p:sp>
        <p:nvSpPr>
          <p:cNvPr id="51203" name="TextBox 2"/>
          <p:cNvSpPr txBox="1">
            <a:spLocks noChangeArrowheads="1"/>
          </p:cNvSpPr>
          <p:nvPr/>
        </p:nvSpPr>
        <p:spPr bwMode="auto">
          <a:xfrm>
            <a:off x="3352800" y="3505201"/>
            <a:ext cx="5181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6699"/>
                </a:solidFill>
                <a:latin typeface="Garamond" panose="02020404030301010803" pitchFamily="18" charset="0"/>
              </a:defRPr>
            </a:lvl1pPr>
            <a:lvl2pPr marL="742950" indent="-285750">
              <a:spcBef>
                <a:spcPct val="20000"/>
              </a:spcBef>
              <a:buChar char="–"/>
              <a:defRPr sz="2800">
                <a:solidFill>
                  <a:srgbClr val="336699"/>
                </a:solidFill>
                <a:latin typeface="Garamond" panose="02020404030301010803" pitchFamily="18" charset="0"/>
              </a:defRPr>
            </a:lvl2pPr>
            <a:lvl3pPr marL="1143000" indent="-228600">
              <a:spcBef>
                <a:spcPct val="20000"/>
              </a:spcBef>
              <a:buChar char="•"/>
              <a:defRPr sz="2400">
                <a:solidFill>
                  <a:srgbClr val="336699"/>
                </a:solidFill>
                <a:latin typeface="Garamond" panose="02020404030301010803" pitchFamily="18" charset="0"/>
              </a:defRPr>
            </a:lvl3pPr>
            <a:lvl4pPr marL="1600200" indent="-228600">
              <a:spcBef>
                <a:spcPct val="20000"/>
              </a:spcBef>
              <a:buChar char="–"/>
              <a:defRPr sz="2000">
                <a:solidFill>
                  <a:srgbClr val="336699"/>
                </a:solidFill>
                <a:latin typeface="Garamond" panose="02020404030301010803" pitchFamily="18" charset="0"/>
              </a:defRPr>
            </a:lvl4pPr>
            <a:lvl5pPr marL="2057400" indent="-228600">
              <a:spcBef>
                <a:spcPct val="20000"/>
              </a:spcBef>
              <a:buChar char="»"/>
              <a:defRPr sz="2000">
                <a:solidFill>
                  <a:srgbClr val="336699"/>
                </a:solidFill>
                <a:latin typeface="Garamond" panose="02020404030301010803" pitchFamily="18" charset="0"/>
              </a:defRPr>
            </a:lvl5pPr>
            <a:lvl6pPr marL="2514600" indent="-228600" eaLnBrk="0" fontAlgn="base" hangingPunct="0">
              <a:spcBef>
                <a:spcPct val="20000"/>
              </a:spcBef>
              <a:spcAft>
                <a:spcPct val="0"/>
              </a:spcAft>
              <a:buChar char="»"/>
              <a:defRPr sz="2000">
                <a:solidFill>
                  <a:srgbClr val="336699"/>
                </a:solidFill>
                <a:latin typeface="Garamond" panose="02020404030301010803" pitchFamily="18" charset="0"/>
              </a:defRPr>
            </a:lvl6pPr>
            <a:lvl7pPr marL="2971800" indent="-228600" eaLnBrk="0" fontAlgn="base" hangingPunct="0">
              <a:spcBef>
                <a:spcPct val="20000"/>
              </a:spcBef>
              <a:spcAft>
                <a:spcPct val="0"/>
              </a:spcAft>
              <a:buChar char="»"/>
              <a:defRPr sz="2000">
                <a:solidFill>
                  <a:srgbClr val="336699"/>
                </a:solidFill>
                <a:latin typeface="Garamond" panose="02020404030301010803" pitchFamily="18" charset="0"/>
              </a:defRPr>
            </a:lvl7pPr>
            <a:lvl8pPr marL="3429000" indent="-228600" eaLnBrk="0" fontAlgn="base" hangingPunct="0">
              <a:spcBef>
                <a:spcPct val="20000"/>
              </a:spcBef>
              <a:spcAft>
                <a:spcPct val="0"/>
              </a:spcAft>
              <a:buChar char="»"/>
              <a:defRPr sz="2000">
                <a:solidFill>
                  <a:srgbClr val="336699"/>
                </a:solidFill>
                <a:latin typeface="Garamond" panose="02020404030301010803" pitchFamily="18" charset="0"/>
              </a:defRPr>
            </a:lvl8pPr>
            <a:lvl9pPr marL="3886200" indent="-228600" eaLnBrk="0" fontAlgn="base" hangingPunct="0">
              <a:spcBef>
                <a:spcPct val="20000"/>
              </a:spcBef>
              <a:spcAft>
                <a:spcPct val="0"/>
              </a:spcAft>
              <a:buChar char="»"/>
              <a:defRPr sz="2000">
                <a:solidFill>
                  <a:srgbClr val="336699"/>
                </a:solidFill>
                <a:latin typeface="Garamond" panose="02020404030301010803" pitchFamily="18" charset="0"/>
              </a:defRPr>
            </a:lvl9pPr>
          </a:lstStyle>
          <a:p>
            <a:pPr algn="ctr" eaLnBrk="0" fontAlgn="base" hangingPunct="0">
              <a:spcBef>
                <a:spcPct val="0"/>
              </a:spcBef>
              <a:spcAft>
                <a:spcPct val="0"/>
              </a:spcAft>
              <a:buFontTx/>
              <a:buNone/>
            </a:pPr>
            <a:r>
              <a:rPr lang="en-US" altLang="en-US" sz="2400" b="1" dirty="0" smtClean="0">
                <a:solidFill>
                  <a:srgbClr val="000000"/>
                </a:solidFill>
              </a:rPr>
              <a:t>ABCNEWS (Take Notes)</a:t>
            </a:r>
            <a:endParaRPr lang="en-US" altLang="en-US" sz="2400" b="1" dirty="0">
              <a:solidFill>
                <a:srgbClr val="000000"/>
              </a:solidFill>
            </a:endParaRPr>
          </a:p>
        </p:txBody>
      </p:sp>
    </p:spTree>
    <p:extLst>
      <p:ext uri="{BB962C8B-B14F-4D97-AF65-F5344CB8AC3E}">
        <p14:creationId xmlns:p14="http://schemas.microsoft.com/office/powerpoint/2010/main" val="162471695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altLang="en-US" smtClean="0"/>
              <a:t>How is this different?</a:t>
            </a:r>
          </a:p>
        </p:txBody>
      </p:sp>
      <p:graphicFrame>
        <p:nvGraphicFramePr>
          <p:cNvPr id="4" name="Table 3"/>
          <p:cNvGraphicFramePr>
            <a:graphicFrameLocks noGrp="1"/>
          </p:cNvGraphicFramePr>
          <p:nvPr/>
        </p:nvGraphicFramePr>
        <p:xfrm>
          <a:off x="2286000" y="3962400"/>
          <a:ext cx="7848600" cy="2139950"/>
        </p:xfrm>
        <a:graphic>
          <a:graphicData uri="http://schemas.openxmlformats.org/drawingml/2006/table">
            <a:tbl>
              <a:tblPr/>
              <a:tblGrid>
                <a:gridCol w="1082116"/>
                <a:gridCol w="1577543"/>
                <a:gridCol w="1486280"/>
                <a:gridCol w="2099044"/>
                <a:gridCol w="1603617"/>
              </a:tblGrid>
              <a:tr h="610841">
                <a:tc>
                  <a:txBody>
                    <a:bodyPr/>
                    <a:lstStyle/>
                    <a:p>
                      <a:pPr algn="ctr"/>
                      <a:r>
                        <a:rPr lang="en-US" sz="1800" b="1" dirty="0">
                          <a:solidFill>
                            <a:schemeClr val="tx1"/>
                          </a:solidFill>
                          <a:hlinkClick r:id="rId2"/>
                        </a:rPr>
                        <a:t>Fruits</a:t>
                      </a:r>
                      <a:r>
                        <a:rPr lang="en-US" sz="1800" b="1" dirty="0">
                          <a:solidFill>
                            <a:schemeClr val="tx1"/>
                          </a:solidFill>
                        </a:rPr>
                        <a:t> </a:t>
                      </a:r>
                    </a:p>
                  </a:txBody>
                  <a:tcPr marT="45713" marB="457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800" b="1" dirty="0">
                          <a:solidFill>
                            <a:schemeClr val="tx1"/>
                          </a:solidFill>
                          <a:hlinkClick r:id="rId3"/>
                        </a:rPr>
                        <a:t>Vegetables</a:t>
                      </a:r>
                      <a:endParaRPr lang="en-US" sz="1800" b="1" dirty="0">
                        <a:solidFill>
                          <a:schemeClr val="tx1"/>
                        </a:solidFill>
                      </a:endParaRPr>
                    </a:p>
                  </a:txBody>
                  <a:tcPr marT="45713" marB="457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800" b="1" dirty="0">
                          <a:solidFill>
                            <a:schemeClr val="tx1"/>
                          </a:solidFill>
                          <a:hlinkClick r:id="rId4"/>
                        </a:rPr>
                        <a:t>Grains</a:t>
                      </a:r>
                      <a:r>
                        <a:rPr lang="en-US" sz="1800" b="1" dirty="0">
                          <a:solidFill>
                            <a:schemeClr val="tx1"/>
                          </a:solidFill>
                        </a:rPr>
                        <a:t> </a:t>
                      </a:r>
                    </a:p>
                  </a:txBody>
                  <a:tcPr marT="45713" marB="457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800" b="1">
                          <a:solidFill>
                            <a:schemeClr val="tx1"/>
                          </a:solidFill>
                          <a:hlinkClick r:id="rId5"/>
                        </a:rPr>
                        <a:t>Protein Foods</a:t>
                      </a:r>
                      <a:r>
                        <a:rPr lang="en-US" sz="1800" b="1">
                          <a:solidFill>
                            <a:schemeClr val="tx1"/>
                          </a:solidFill>
                        </a:rPr>
                        <a:t> </a:t>
                      </a:r>
                    </a:p>
                  </a:txBody>
                  <a:tcPr marT="45713" marB="457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c>
                  <a:txBody>
                    <a:bodyPr/>
                    <a:lstStyle/>
                    <a:p>
                      <a:pPr algn="ctr"/>
                      <a:r>
                        <a:rPr lang="en-US" sz="1800" b="1" dirty="0">
                          <a:solidFill>
                            <a:schemeClr val="tx1"/>
                          </a:solidFill>
                          <a:hlinkClick r:id="rId6"/>
                        </a:rPr>
                        <a:t>Dairy</a:t>
                      </a:r>
                      <a:r>
                        <a:rPr lang="en-US" sz="1800" b="1" dirty="0">
                          <a:solidFill>
                            <a:schemeClr val="tx1"/>
                          </a:solidFill>
                        </a:rPr>
                        <a:t> </a:t>
                      </a:r>
                    </a:p>
                  </a:txBody>
                  <a:tcPr marT="45713" marB="457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solidFill>
                  </a:tcPr>
                </a:tc>
              </a:tr>
              <a:tr h="1529109">
                <a:tc>
                  <a:txBody>
                    <a:bodyPr/>
                    <a:lstStyle/>
                    <a:p>
                      <a:pPr algn="ctr"/>
                      <a:r>
                        <a:rPr lang="en-US" sz="1800">
                          <a:solidFill>
                            <a:schemeClr val="tx1"/>
                          </a:solidFill>
                        </a:rPr>
                        <a:t>Focus on fruits.</a:t>
                      </a:r>
                    </a:p>
                  </a:txBody>
                  <a:tcPr marT="45713" marB="457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solidFill>
                            <a:schemeClr val="tx1"/>
                          </a:solidFill>
                        </a:rPr>
                        <a:t>Vary your veggies.</a:t>
                      </a:r>
                    </a:p>
                  </a:txBody>
                  <a:tcPr marT="45713" marB="457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solidFill>
                            <a:schemeClr val="tx1"/>
                          </a:solidFill>
                        </a:rPr>
                        <a:t>Make at least half your grains whole.</a:t>
                      </a:r>
                    </a:p>
                  </a:txBody>
                  <a:tcPr marT="45713" marB="457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solidFill>
                            <a:schemeClr val="tx1"/>
                          </a:solidFill>
                        </a:rPr>
                        <a:t>Go lean with protein.</a:t>
                      </a:r>
                    </a:p>
                  </a:txBody>
                  <a:tcPr marT="45713" marB="457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dirty="0">
                          <a:solidFill>
                            <a:schemeClr val="tx1"/>
                          </a:solidFill>
                        </a:rPr>
                        <a:t>Get your calcium-rich foods.</a:t>
                      </a:r>
                    </a:p>
                  </a:txBody>
                  <a:tcPr marT="45713" marB="4571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52247" name="TextBox 5"/>
          <p:cNvSpPr txBox="1">
            <a:spLocks noChangeArrowheads="1"/>
          </p:cNvSpPr>
          <p:nvPr/>
        </p:nvSpPr>
        <p:spPr bwMode="auto">
          <a:xfrm>
            <a:off x="1676400" y="1600201"/>
            <a:ext cx="876300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6699"/>
                </a:solidFill>
                <a:latin typeface="Garamond" panose="02020404030301010803" pitchFamily="18" charset="0"/>
              </a:defRPr>
            </a:lvl1pPr>
            <a:lvl2pPr marL="742950" indent="-285750">
              <a:spcBef>
                <a:spcPct val="20000"/>
              </a:spcBef>
              <a:buChar char="–"/>
              <a:defRPr sz="2800">
                <a:solidFill>
                  <a:srgbClr val="336699"/>
                </a:solidFill>
                <a:latin typeface="Garamond" panose="02020404030301010803" pitchFamily="18" charset="0"/>
              </a:defRPr>
            </a:lvl2pPr>
            <a:lvl3pPr marL="1143000" indent="-228600">
              <a:spcBef>
                <a:spcPct val="20000"/>
              </a:spcBef>
              <a:buChar char="•"/>
              <a:defRPr sz="2400">
                <a:solidFill>
                  <a:srgbClr val="336699"/>
                </a:solidFill>
                <a:latin typeface="Garamond" panose="02020404030301010803" pitchFamily="18" charset="0"/>
              </a:defRPr>
            </a:lvl3pPr>
            <a:lvl4pPr marL="1600200" indent="-228600">
              <a:spcBef>
                <a:spcPct val="20000"/>
              </a:spcBef>
              <a:buChar char="–"/>
              <a:defRPr sz="2000">
                <a:solidFill>
                  <a:srgbClr val="336699"/>
                </a:solidFill>
                <a:latin typeface="Garamond" panose="02020404030301010803" pitchFamily="18" charset="0"/>
              </a:defRPr>
            </a:lvl4pPr>
            <a:lvl5pPr marL="2057400" indent="-228600">
              <a:spcBef>
                <a:spcPct val="20000"/>
              </a:spcBef>
              <a:buChar char="»"/>
              <a:defRPr sz="2000">
                <a:solidFill>
                  <a:srgbClr val="336699"/>
                </a:solidFill>
                <a:latin typeface="Garamond" panose="02020404030301010803" pitchFamily="18" charset="0"/>
              </a:defRPr>
            </a:lvl5pPr>
            <a:lvl6pPr marL="2514600" indent="-228600" eaLnBrk="0" fontAlgn="base" hangingPunct="0">
              <a:spcBef>
                <a:spcPct val="20000"/>
              </a:spcBef>
              <a:spcAft>
                <a:spcPct val="0"/>
              </a:spcAft>
              <a:buChar char="»"/>
              <a:defRPr sz="2000">
                <a:solidFill>
                  <a:srgbClr val="336699"/>
                </a:solidFill>
                <a:latin typeface="Garamond" panose="02020404030301010803" pitchFamily="18" charset="0"/>
              </a:defRPr>
            </a:lvl6pPr>
            <a:lvl7pPr marL="2971800" indent="-228600" eaLnBrk="0" fontAlgn="base" hangingPunct="0">
              <a:spcBef>
                <a:spcPct val="20000"/>
              </a:spcBef>
              <a:spcAft>
                <a:spcPct val="0"/>
              </a:spcAft>
              <a:buChar char="»"/>
              <a:defRPr sz="2000">
                <a:solidFill>
                  <a:srgbClr val="336699"/>
                </a:solidFill>
                <a:latin typeface="Garamond" panose="02020404030301010803" pitchFamily="18" charset="0"/>
              </a:defRPr>
            </a:lvl7pPr>
            <a:lvl8pPr marL="3429000" indent="-228600" eaLnBrk="0" fontAlgn="base" hangingPunct="0">
              <a:spcBef>
                <a:spcPct val="20000"/>
              </a:spcBef>
              <a:spcAft>
                <a:spcPct val="0"/>
              </a:spcAft>
              <a:buChar char="»"/>
              <a:defRPr sz="2000">
                <a:solidFill>
                  <a:srgbClr val="336699"/>
                </a:solidFill>
                <a:latin typeface="Garamond" panose="02020404030301010803" pitchFamily="18" charset="0"/>
              </a:defRPr>
            </a:lvl8pPr>
            <a:lvl9pPr marL="3886200" indent="-228600" eaLnBrk="0" fontAlgn="base" hangingPunct="0">
              <a:spcBef>
                <a:spcPct val="20000"/>
              </a:spcBef>
              <a:spcAft>
                <a:spcPct val="0"/>
              </a:spcAft>
              <a:buChar char="»"/>
              <a:defRPr sz="2000">
                <a:solidFill>
                  <a:srgbClr val="336699"/>
                </a:solidFill>
                <a:latin typeface="Garamond" panose="02020404030301010803" pitchFamily="18" charset="0"/>
              </a:defRPr>
            </a:lvl9pPr>
          </a:lstStyle>
          <a:p>
            <a:pPr eaLnBrk="0" fontAlgn="base" hangingPunct="0">
              <a:spcBef>
                <a:spcPct val="0"/>
              </a:spcBef>
              <a:spcAft>
                <a:spcPct val="0"/>
              </a:spcAft>
              <a:buFontTx/>
              <a:buNone/>
            </a:pPr>
            <a:r>
              <a:rPr lang="en-US" altLang="en-US" sz="2400" b="1" dirty="0">
                <a:solidFill>
                  <a:srgbClr val="000000"/>
                </a:solidFill>
              </a:rPr>
              <a:t>My Plate illustrates the five food groups that are the building blocks for a healthy diet using a familiar image – a place setting for a meal. </a:t>
            </a:r>
          </a:p>
          <a:p>
            <a:pPr eaLnBrk="0" fontAlgn="base" hangingPunct="0">
              <a:spcBef>
                <a:spcPct val="0"/>
              </a:spcBef>
              <a:spcAft>
                <a:spcPct val="0"/>
              </a:spcAft>
              <a:buFontTx/>
              <a:buNone/>
            </a:pPr>
            <a:endParaRPr lang="en-US" altLang="en-US" sz="2400" b="1" dirty="0">
              <a:solidFill>
                <a:srgbClr val="000000"/>
              </a:solidFill>
            </a:endParaRPr>
          </a:p>
          <a:p>
            <a:pPr algn="ctr" eaLnBrk="0" fontAlgn="base" hangingPunct="0">
              <a:spcBef>
                <a:spcPct val="0"/>
              </a:spcBef>
              <a:spcAft>
                <a:spcPct val="0"/>
              </a:spcAft>
              <a:buFontTx/>
              <a:buNone/>
            </a:pPr>
            <a:r>
              <a:rPr lang="en-US" altLang="en-US" sz="1800" b="1" dirty="0">
                <a:solidFill>
                  <a:srgbClr val="000000"/>
                </a:solidFill>
              </a:rPr>
              <a:t>Before you eat, think about what goes on your plate or in your cup or bowl. To learn more about building a healthy plate, select a food group </a:t>
            </a:r>
            <a:r>
              <a:rPr lang="en-US" altLang="en-US" sz="1800" b="1" dirty="0" smtClean="0">
                <a:solidFill>
                  <a:srgbClr val="000000"/>
                </a:solidFill>
              </a:rPr>
              <a:t>below &amp; take notes.</a:t>
            </a:r>
            <a:endParaRPr lang="en-US" altLang="en-US" sz="1800" b="1" dirty="0">
              <a:solidFill>
                <a:srgbClr val="000000"/>
              </a:solidFill>
            </a:endParaRPr>
          </a:p>
        </p:txBody>
      </p:sp>
    </p:spTree>
    <p:extLst>
      <p:ext uri="{BB962C8B-B14F-4D97-AF65-F5344CB8AC3E}">
        <p14:creationId xmlns:p14="http://schemas.microsoft.com/office/powerpoint/2010/main" val="19936177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altLang="en-US" smtClean="0"/>
              <a:t>How Does it Work?</a:t>
            </a:r>
          </a:p>
        </p:txBody>
      </p:sp>
      <p:pic>
        <p:nvPicPr>
          <p:cNvPr id="53251" name="Picture 2" descr="ChooseMyPlate.gov - Microsoft Internet Explorer provided by Windsor Locks Public Schools">
            <a:hlinkClick r:id="rId2"/>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60925" y="1447800"/>
            <a:ext cx="5791200" cy="471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2" name="TextBox 3"/>
          <p:cNvSpPr txBox="1">
            <a:spLocks noChangeArrowheads="1"/>
          </p:cNvSpPr>
          <p:nvPr/>
        </p:nvSpPr>
        <p:spPr bwMode="auto">
          <a:xfrm>
            <a:off x="1752600" y="1752601"/>
            <a:ext cx="24384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6699"/>
                </a:solidFill>
                <a:latin typeface="Garamond" panose="02020404030301010803" pitchFamily="18" charset="0"/>
              </a:defRPr>
            </a:lvl1pPr>
            <a:lvl2pPr marL="742950" indent="-285750">
              <a:spcBef>
                <a:spcPct val="20000"/>
              </a:spcBef>
              <a:buChar char="–"/>
              <a:defRPr sz="2800">
                <a:solidFill>
                  <a:srgbClr val="336699"/>
                </a:solidFill>
                <a:latin typeface="Garamond" panose="02020404030301010803" pitchFamily="18" charset="0"/>
              </a:defRPr>
            </a:lvl2pPr>
            <a:lvl3pPr marL="1143000" indent="-228600">
              <a:spcBef>
                <a:spcPct val="20000"/>
              </a:spcBef>
              <a:buChar char="•"/>
              <a:defRPr sz="2400">
                <a:solidFill>
                  <a:srgbClr val="336699"/>
                </a:solidFill>
                <a:latin typeface="Garamond" panose="02020404030301010803" pitchFamily="18" charset="0"/>
              </a:defRPr>
            </a:lvl3pPr>
            <a:lvl4pPr marL="1600200" indent="-228600">
              <a:spcBef>
                <a:spcPct val="20000"/>
              </a:spcBef>
              <a:buChar char="–"/>
              <a:defRPr sz="2000">
                <a:solidFill>
                  <a:srgbClr val="336699"/>
                </a:solidFill>
                <a:latin typeface="Garamond" panose="02020404030301010803" pitchFamily="18" charset="0"/>
              </a:defRPr>
            </a:lvl4pPr>
            <a:lvl5pPr marL="2057400" indent="-228600">
              <a:spcBef>
                <a:spcPct val="20000"/>
              </a:spcBef>
              <a:buChar char="»"/>
              <a:defRPr sz="2000">
                <a:solidFill>
                  <a:srgbClr val="336699"/>
                </a:solidFill>
                <a:latin typeface="Garamond" panose="02020404030301010803" pitchFamily="18" charset="0"/>
              </a:defRPr>
            </a:lvl5pPr>
            <a:lvl6pPr marL="2514600" indent="-228600" eaLnBrk="0" fontAlgn="base" hangingPunct="0">
              <a:spcBef>
                <a:spcPct val="20000"/>
              </a:spcBef>
              <a:spcAft>
                <a:spcPct val="0"/>
              </a:spcAft>
              <a:buChar char="»"/>
              <a:defRPr sz="2000">
                <a:solidFill>
                  <a:srgbClr val="336699"/>
                </a:solidFill>
                <a:latin typeface="Garamond" panose="02020404030301010803" pitchFamily="18" charset="0"/>
              </a:defRPr>
            </a:lvl6pPr>
            <a:lvl7pPr marL="2971800" indent="-228600" eaLnBrk="0" fontAlgn="base" hangingPunct="0">
              <a:spcBef>
                <a:spcPct val="20000"/>
              </a:spcBef>
              <a:spcAft>
                <a:spcPct val="0"/>
              </a:spcAft>
              <a:buChar char="»"/>
              <a:defRPr sz="2000">
                <a:solidFill>
                  <a:srgbClr val="336699"/>
                </a:solidFill>
                <a:latin typeface="Garamond" panose="02020404030301010803" pitchFamily="18" charset="0"/>
              </a:defRPr>
            </a:lvl7pPr>
            <a:lvl8pPr marL="3429000" indent="-228600" eaLnBrk="0" fontAlgn="base" hangingPunct="0">
              <a:spcBef>
                <a:spcPct val="20000"/>
              </a:spcBef>
              <a:spcAft>
                <a:spcPct val="0"/>
              </a:spcAft>
              <a:buChar char="»"/>
              <a:defRPr sz="2000">
                <a:solidFill>
                  <a:srgbClr val="336699"/>
                </a:solidFill>
                <a:latin typeface="Garamond" panose="02020404030301010803" pitchFamily="18" charset="0"/>
              </a:defRPr>
            </a:lvl8pPr>
            <a:lvl9pPr marL="3886200" indent="-228600" eaLnBrk="0" fontAlgn="base" hangingPunct="0">
              <a:spcBef>
                <a:spcPct val="20000"/>
              </a:spcBef>
              <a:spcAft>
                <a:spcPct val="0"/>
              </a:spcAft>
              <a:buChar char="»"/>
              <a:defRPr sz="2000">
                <a:solidFill>
                  <a:srgbClr val="336699"/>
                </a:solidFill>
                <a:latin typeface="Garamond" panose="02020404030301010803" pitchFamily="18" charset="0"/>
              </a:defRPr>
            </a:lvl9pPr>
          </a:lstStyle>
          <a:p>
            <a:pPr algn="ctr" eaLnBrk="0" fontAlgn="base" hangingPunct="0">
              <a:spcBef>
                <a:spcPct val="0"/>
              </a:spcBef>
              <a:spcAft>
                <a:spcPct val="0"/>
              </a:spcAft>
              <a:buFontTx/>
              <a:buNone/>
            </a:pPr>
            <a:r>
              <a:rPr lang="en-US" altLang="en-US" sz="2000" b="1" dirty="0">
                <a:solidFill>
                  <a:srgbClr val="000000"/>
                </a:solidFill>
              </a:rPr>
              <a:t>The Michelle Obama Campaign created a much more user friendly interactive website that can be used for all </a:t>
            </a:r>
            <a:r>
              <a:rPr lang="en-US" altLang="en-US" sz="2000" b="1" dirty="0" smtClean="0">
                <a:solidFill>
                  <a:srgbClr val="000000"/>
                </a:solidFill>
              </a:rPr>
              <a:t>ages.  Take notes. </a:t>
            </a:r>
            <a:endParaRPr lang="en-US" altLang="en-US" sz="2000" b="1" dirty="0">
              <a:solidFill>
                <a:srgbClr val="000000"/>
              </a:solidFill>
            </a:endParaRPr>
          </a:p>
        </p:txBody>
      </p:sp>
      <p:sp>
        <p:nvSpPr>
          <p:cNvPr id="53253" name="TextBox 4"/>
          <p:cNvSpPr txBox="1">
            <a:spLocks noChangeArrowheads="1"/>
          </p:cNvSpPr>
          <p:nvPr/>
        </p:nvSpPr>
        <p:spPr bwMode="auto">
          <a:xfrm>
            <a:off x="1741488" y="4419600"/>
            <a:ext cx="3276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6699"/>
                </a:solidFill>
                <a:latin typeface="Garamond" panose="02020404030301010803" pitchFamily="18" charset="0"/>
              </a:defRPr>
            </a:lvl1pPr>
            <a:lvl2pPr marL="742950" indent="-285750">
              <a:spcBef>
                <a:spcPct val="20000"/>
              </a:spcBef>
              <a:buChar char="–"/>
              <a:defRPr sz="2800">
                <a:solidFill>
                  <a:srgbClr val="336699"/>
                </a:solidFill>
                <a:latin typeface="Garamond" panose="02020404030301010803" pitchFamily="18" charset="0"/>
              </a:defRPr>
            </a:lvl2pPr>
            <a:lvl3pPr marL="1143000" indent="-228600">
              <a:spcBef>
                <a:spcPct val="20000"/>
              </a:spcBef>
              <a:buChar char="•"/>
              <a:defRPr sz="2400">
                <a:solidFill>
                  <a:srgbClr val="336699"/>
                </a:solidFill>
                <a:latin typeface="Garamond" panose="02020404030301010803" pitchFamily="18" charset="0"/>
              </a:defRPr>
            </a:lvl3pPr>
            <a:lvl4pPr marL="1600200" indent="-228600">
              <a:spcBef>
                <a:spcPct val="20000"/>
              </a:spcBef>
              <a:buChar char="–"/>
              <a:defRPr sz="2000">
                <a:solidFill>
                  <a:srgbClr val="336699"/>
                </a:solidFill>
                <a:latin typeface="Garamond" panose="02020404030301010803" pitchFamily="18" charset="0"/>
              </a:defRPr>
            </a:lvl4pPr>
            <a:lvl5pPr marL="2057400" indent="-228600">
              <a:spcBef>
                <a:spcPct val="20000"/>
              </a:spcBef>
              <a:buChar char="»"/>
              <a:defRPr sz="2000">
                <a:solidFill>
                  <a:srgbClr val="336699"/>
                </a:solidFill>
                <a:latin typeface="Garamond" panose="02020404030301010803" pitchFamily="18" charset="0"/>
              </a:defRPr>
            </a:lvl5pPr>
            <a:lvl6pPr marL="2514600" indent="-228600" eaLnBrk="0" fontAlgn="base" hangingPunct="0">
              <a:spcBef>
                <a:spcPct val="20000"/>
              </a:spcBef>
              <a:spcAft>
                <a:spcPct val="0"/>
              </a:spcAft>
              <a:buChar char="»"/>
              <a:defRPr sz="2000">
                <a:solidFill>
                  <a:srgbClr val="336699"/>
                </a:solidFill>
                <a:latin typeface="Garamond" panose="02020404030301010803" pitchFamily="18" charset="0"/>
              </a:defRPr>
            </a:lvl6pPr>
            <a:lvl7pPr marL="2971800" indent="-228600" eaLnBrk="0" fontAlgn="base" hangingPunct="0">
              <a:spcBef>
                <a:spcPct val="20000"/>
              </a:spcBef>
              <a:spcAft>
                <a:spcPct val="0"/>
              </a:spcAft>
              <a:buChar char="»"/>
              <a:defRPr sz="2000">
                <a:solidFill>
                  <a:srgbClr val="336699"/>
                </a:solidFill>
                <a:latin typeface="Garamond" panose="02020404030301010803" pitchFamily="18" charset="0"/>
              </a:defRPr>
            </a:lvl7pPr>
            <a:lvl8pPr marL="3429000" indent="-228600" eaLnBrk="0" fontAlgn="base" hangingPunct="0">
              <a:spcBef>
                <a:spcPct val="20000"/>
              </a:spcBef>
              <a:spcAft>
                <a:spcPct val="0"/>
              </a:spcAft>
              <a:buChar char="»"/>
              <a:defRPr sz="2000">
                <a:solidFill>
                  <a:srgbClr val="336699"/>
                </a:solidFill>
                <a:latin typeface="Garamond" panose="02020404030301010803" pitchFamily="18" charset="0"/>
              </a:defRPr>
            </a:lvl8pPr>
            <a:lvl9pPr marL="3886200" indent="-228600" eaLnBrk="0" fontAlgn="base" hangingPunct="0">
              <a:spcBef>
                <a:spcPct val="20000"/>
              </a:spcBef>
              <a:spcAft>
                <a:spcPct val="0"/>
              </a:spcAft>
              <a:buChar char="»"/>
              <a:defRPr sz="2000">
                <a:solidFill>
                  <a:srgbClr val="336699"/>
                </a:solidFill>
                <a:latin typeface="Garamond" panose="02020404030301010803" pitchFamily="18" charset="0"/>
              </a:defRPr>
            </a:lvl9pPr>
          </a:lstStyle>
          <a:p>
            <a:pPr eaLnBrk="0" fontAlgn="base" hangingPunct="0">
              <a:spcBef>
                <a:spcPct val="0"/>
              </a:spcBef>
              <a:spcAft>
                <a:spcPct val="0"/>
              </a:spcAft>
              <a:buFontTx/>
              <a:buNone/>
            </a:pPr>
            <a:r>
              <a:rPr lang="en-US" altLang="en-US" sz="2000" b="1">
                <a:solidFill>
                  <a:srgbClr val="000000"/>
                </a:solidFill>
                <a:hlinkClick r:id="rId4"/>
              </a:rPr>
              <a:t>Chosemyplate how to guide</a:t>
            </a:r>
            <a:endParaRPr lang="en-US" altLang="en-US" sz="2000" b="1">
              <a:solidFill>
                <a:srgbClr val="000000"/>
              </a:solidFill>
            </a:endParaRPr>
          </a:p>
        </p:txBody>
      </p:sp>
    </p:spTree>
    <p:extLst>
      <p:ext uri="{BB962C8B-B14F-4D97-AF65-F5344CB8AC3E}">
        <p14:creationId xmlns:p14="http://schemas.microsoft.com/office/powerpoint/2010/main" val="39732151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1524000" y="838200"/>
            <a:ext cx="9144000" cy="5410200"/>
          </a:xfrm>
        </p:spPr>
        <p:txBody>
          <a:bodyPr/>
          <a:lstStyle/>
          <a:p>
            <a:pPr eaLnBrk="1" hangingPunct="1"/>
            <a:r>
              <a:rPr lang="en-US" altLang="en-US" sz="8000" b="1" i="1"/>
              <a:t>Questions?</a:t>
            </a:r>
          </a:p>
        </p:txBody>
      </p:sp>
      <p:pic>
        <p:nvPicPr>
          <p:cNvPr id="57347"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2470150"/>
            <a:ext cx="4330700"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8"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30950" y="2470150"/>
            <a:ext cx="3937000" cy="310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9" name="TextBox 3"/>
          <p:cNvSpPr txBox="1">
            <a:spLocks noChangeArrowheads="1"/>
          </p:cNvSpPr>
          <p:nvPr/>
        </p:nvSpPr>
        <p:spPr bwMode="auto">
          <a:xfrm>
            <a:off x="1905000" y="914400"/>
            <a:ext cx="82296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6699"/>
                </a:solidFill>
                <a:latin typeface="Garamond" panose="02020404030301010803" pitchFamily="18" charset="0"/>
              </a:defRPr>
            </a:lvl1pPr>
            <a:lvl2pPr marL="742950" indent="-285750">
              <a:spcBef>
                <a:spcPct val="20000"/>
              </a:spcBef>
              <a:buChar char="–"/>
              <a:defRPr sz="2800">
                <a:solidFill>
                  <a:srgbClr val="336699"/>
                </a:solidFill>
                <a:latin typeface="Garamond" panose="02020404030301010803" pitchFamily="18" charset="0"/>
              </a:defRPr>
            </a:lvl2pPr>
            <a:lvl3pPr marL="1143000" indent="-228600">
              <a:spcBef>
                <a:spcPct val="20000"/>
              </a:spcBef>
              <a:buChar char="•"/>
              <a:defRPr sz="2400">
                <a:solidFill>
                  <a:srgbClr val="336699"/>
                </a:solidFill>
                <a:latin typeface="Garamond" panose="02020404030301010803" pitchFamily="18" charset="0"/>
              </a:defRPr>
            </a:lvl3pPr>
            <a:lvl4pPr marL="1600200" indent="-228600">
              <a:spcBef>
                <a:spcPct val="20000"/>
              </a:spcBef>
              <a:buChar char="–"/>
              <a:defRPr sz="2000">
                <a:solidFill>
                  <a:srgbClr val="336699"/>
                </a:solidFill>
                <a:latin typeface="Garamond" panose="02020404030301010803" pitchFamily="18" charset="0"/>
              </a:defRPr>
            </a:lvl4pPr>
            <a:lvl5pPr marL="2057400" indent="-228600">
              <a:spcBef>
                <a:spcPct val="20000"/>
              </a:spcBef>
              <a:buChar char="»"/>
              <a:defRPr sz="2000">
                <a:solidFill>
                  <a:srgbClr val="336699"/>
                </a:solidFill>
                <a:latin typeface="Garamond" panose="02020404030301010803" pitchFamily="18" charset="0"/>
              </a:defRPr>
            </a:lvl5pPr>
            <a:lvl6pPr marL="2514600" indent="-228600" eaLnBrk="0" fontAlgn="base" hangingPunct="0">
              <a:spcBef>
                <a:spcPct val="20000"/>
              </a:spcBef>
              <a:spcAft>
                <a:spcPct val="0"/>
              </a:spcAft>
              <a:buChar char="»"/>
              <a:defRPr sz="2000">
                <a:solidFill>
                  <a:srgbClr val="336699"/>
                </a:solidFill>
                <a:latin typeface="Garamond" panose="02020404030301010803" pitchFamily="18" charset="0"/>
              </a:defRPr>
            </a:lvl6pPr>
            <a:lvl7pPr marL="2971800" indent="-228600" eaLnBrk="0" fontAlgn="base" hangingPunct="0">
              <a:spcBef>
                <a:spcPct val="20000"/>
              </a:spcBef>
              <a:spcAft>
                <a:spcPct val="0"/>
              </a:spcAft>
              <a:buChar char="»"/>
              <a:defRPr sz="2000">
                <a:solidFill>
                  <a:srgbClr val="336699"/>
                </a:solidFill>
                <a:latin typeface="Garamond" panose="02020404030301010803" pitchFamily="18" charset="0"/>
              </a:defRPr>
            </a:lvl7pPr>
            <a:lvl8pPr marL="3429000" indent="-228600" eaLnBrk="0" fontAlgn="base" hangingPunct="0">
              <a:spcBef>
                <a:spcPct val="20000"/>
              </a:spcBef>
              <a:spcAft>
                <a:spcPct val="0"/>
              </a:spcAft>
              <a:buChar char="»"/>
              <a:defRPr sz="2000">
                <a:solidFill>
                  <a:srgbClr val="336699"/>
                </a:solidFill>
                <a:latin typeface="Garamond" panose="02020404030301010803" pitchFamily="18" charset="0"/>
              </a:defRPr>
            </a:lvl8pPr>
            <a:lvl9pPr marL="3886200" indent="-228600" eaLnBrk="0" fontAlgn="base" hangingPunct="0">
              <a:spcBef>
                <a:spcPct val="20000"/>
              </a:spcBef>
              <a:spcAft>
                <a:spcPct val="0"/>
              </a:spcAft>
              <a:buChar char="»"/>
              <a:defRPr sz="2000">
                <a:solidFill>
                  <a:srgbClr val="336699"/>
                </a:solidFill>
                <a:latin typeface="Garamond" panose="02020404030301010803" pitchFamily="18" charset="0"/>
              </a:defRPr>
            </a:lvl9pPr>
          </a:lstStyle>
          <a:p>
            <a:pPr algn="ctr" eaLnBrk="0" fontAlgn="base" hangingPunct="0">
              <a:spcBef>
                <a:spcPct val="0"/>
              </a:spcBef>
              <a:spcAft>
                <a:spcPct val="0"/>
              </a:spcAft>
              <a:buFontTx/>
              <a:buNone/>
            </a:pPr>
            <a:r>
              <a:rPr lang="en-US" altLang="en-US" sz="2800" b="1">
                <a:solidFill>
                  <a:srgbClr val="000000"/>
                </a:solidFill>
              </a:rPr>
              <a:t>Compare and Contrast the food choices. </a:t>
            </a:r>
          </a:p>
          <a:p>
            <a:pPr algn="ctr" eaLnBrk="0" fontAlgn="base" hangingPunct="0">
              <a:spcBef>
                <a:spcPct val="0"/>
              </a:spcBef>
              <a:spcAft>
                <a:spcPct val="0"/>
              </a:spcAft>
              <a:buFontTx/>
              <a:buNone/>
            </a:pPr>
            <a:r>
              <a:rPr lang="en-US" altLang="en-US" sz="2800" b="1">
                <a:solidFill>
                  <a:srgbClr val="000000"/>
                </a:solidFill>
              </a:rPr>
              <a:t>How does each one compare to the chose my plate plan</a:t>
            </a:r>
            <a:r>
              <a:rPr lang="en-US" altLang="en-US" sz="2400" b="1">
                <a:solidFill>
                  <a:srgbClr val="000000"/>
                </a:solidFill>
              </a:rPr>
              <a:t>? </a:t>
            </a:r>
          </a:p>
        </p:txBody>
      </p:sp>
      <p:sp>
        <p:nvSpPr>
          <p:cNvPr id="57350" name="TextBox 4"/>
          <p:cNvSpPr txBox="1">
            <a:spLocks noChangeArrowheads="1"/>
          </p:cNvSpPr>
          <p:nvPr/>
        </p:nvSpPr>
        <p:spPr bwMode="auto">
          <a:xfrm>
            <a:off x="1981200" y="5607050"/>
            <a:ext cx="82867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6699"/>
                </a:solidFill>
                <a:latin typeface="Garamond" panose="02020404030301010803" pitchFamily="18" charset="0"/>
              </a:defRPr>
            </a:lvl1pPr>
            <a:lvl2pPr marL="742950" indent="-285750">
              <a:spcBef>
                <a:spcPct val="20000"/>
              </a:spcBef>
              <a:buChar char="–"/>
              <a:defRPr sz="2800">
                <a:solidFill>
                  <a:srgbClr val="336699"/>
                </a:solidFill>
                <a:latin typeface="Garamond" panose="02020404030301010803" pitchFamily="18" charset="0"/>
              </a:defRPr>
            </a:lvl2pPr>
            <a:lvl3pPr marL="1143000" indent="-228600">
              <a:spcBef>
                <a:spcPct val="20000"/>
              </a:spcBef>
              <a:buChar char="•"/>
              <a:defRPr sz="2400">
                <a:solidFill>
                  <a:srgbClr val="336699"/>
                </a:solidFill>
                <a:latin typeface="Garamond" panose="02020404030301010803" pitchFamily="18" charset="0"/>
              </a:defRPr>
            </a:lvl3pPr>
            <a:lvl4pPr marL="1600200" indent="-228600">
              <a:spcBef>
                <a:spcPct val="20000"/>
              </a:spcBef>
              <a:buChar char="–"/>
              <a:defRPr sz="2000">
                <a:solidFill>
                  <a:srgbClr val="336699"/>
                </a:solidFill>
                <a:latin typeface="Garamond" panose="02020404030301010803" pitchFamily="18" charset="0"/>
              </a:defRPr>
            </a:lvl4pPr>
            <a:lvl5pPr marL="2057400" indent="-228600">
              <a:spcBef>
                <a:spcPct val="20000"/>
              </a:spcBef>
              <a:buChar char="»"/>
              <a:defRPr sz="2000">
                <a:solidFill>
                  <a:srgbClr val="336699"/>
                </a:solidFill>
                <a:latin typeface="Garamond" panose="02020404030301010803" pitchFamily="18" charset="0"/>
              </a:defRPr>
            </a:lvl5pPr>
            <a:lvl6pPr marL="2514600" indent="-228600" eaLnBrk="0" fontAlgn="base" hangingPunct="0">
              <a:spcBef>
                <a:spcPct val="20000"/>
              </a:spcBef>
              <a:spcAft>
                <a:spcPct val="0"/>
              </a:spcAft>
              <a:buChar char="»"/>
              <a:defRPr sz="2000">
                <a:solidFill>
                  <a:srgbClr val="336699"/>
                </a:solidFill>
                <a:latin typeface="Garamond" panose="02020404030301010803" pitchFamily="18" charset="0"/>
              </a:defRPr>
            </a:lvl6pPr>
            <a:lvl7pPr marL="2971800" indent="-228600" eaLnBrk="0" fontAlgn="base" hangingPunct="0">
              <a:spcBef>
                <a:spcPct val="20000"/>
              </a:spcBef>
              <a:spcAft>
                <a:spcPct val="0"/>
              </a:spcAft>
              <a:buChar char="»"/>
              <a:defRPr sz="2000">
                <a:solidFill>
                  <a:srgbClr val="336699"/>
                </a:solidFill>
                <a:latin typeface="Garamond" panose="02020404030301010803" pitchFamily="18" charset="0"/>
              </a:defRPr>
            </a:lvl7pPr>
            <a:lvl8pPr marL="3429000" indent="-228600" eaLnBrk="0" fontAlgn="base" hangingPunct="0">
              <a:spcBef>
                <a:spcPct val="20000"/>
              </a:spcBef>
              <a:spcAft>
                <a:spcPct val="0"/>
              </a:spcAft>
              <a:buChar char="»"/>
              <a:defRPr sz="2000">
                <a:solidFill>
                  <a:srgbClr val="336699"/>
                </a:solidFill>
                <a:latin typeface="Garamond" panose="02020404030301010803" pitchFamily="18" charset="0"/>
              </a:defRPr>
            </a:lvl8pPr>
            <a:lvl9pPr marL="3886200" indent="-228600" eaLnBrk="0" fontAlgn="base" hangingPunct="0">
              <a:spcBef>
                <a:spcPct val="20000"/>
              </a:spcBef>
              <a:spcAft>
                <a:spcPct val="0"/>
              </a:spcAft>
              <a:buChar char="»"/>
              <a:defRPr sz="2000">
                <a:solidFill>
                  <a:srgbClr val="336699"/>
                </a:solidFill>
                <a:latin typeface="Garamond" panose="02020404030301010803" pitchFamily="18" charset="0"/>
              </a:defRPr>
            </a:lvl9pPr>
          </a:lstStyle>
          <a:p>
            <a:pPr algn="ctr" eaLnBrk="0" fontAlgn="base" hangingPunct="0">
              <a:spcBef>
                <a:spcPct val="0"/>
              </a:spcBef>
              <a:spcAft>
                <a:spcPct val="0"/>
              </a:spcAft>
              <a:buFontTx/>
              <a:buNone/>
            </a:pPr>
            <a:r>
              <a:rPr lang="en-US" altLang="en-US" sz="2400" b="1" dirty="0">
                <a:solidFill>
                  <a:srgbClr val="000000"/>
                </a:solidFill>
              </a:rPr>
              <a:t>How does your food choices compare to the my plate</a:t>
            </a:r>
            <a:r>
              <a:rPr lang="en-US" altLang="en-US" sz="2400" b="1">
                <a:solidFill>
                  <a:srgbClr val="000000"/>
                </a:solidFill>
              </a:rPr>
              <a:t>? </a:t>
            </a:r>
            <a:endParaRPr lang="en-US" altLang="en-US" sz="2400" b="1" dirty="0">
              <a:solidFill>
                <a:srgbClr val="000000"/>
              </a:solidFill>
            </a:endParaRPr>
          </a:p>
        </p:txBody>
      </p:sp>
    </p:spTree>
    <p:extLst>
      <p:ext uri="{BB962C8B-B14F-4D97-AF65-F5344CB8AC3E}">
        <p14:creationId xmlns:p14="http://schemas.microsoft.com/office/powerpoint/2010/main" val="4414042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2209800" y="685800"/>
            <a:ext cx="7772400" cy="609600"/>
          </a:xfrm>
        </p:spPr>
        <p:txBody>
          <a:bodyPr/>
          <a:lstStyle/>
          <a:p>
            <a:r>
              <a:rPr lang="en-US" altLang="en-US" b="1" i="1" smtClean="0">
                <a:solidFill>
                  <a:srgbClr val="861A08"/>
                </a:solidFill>
              </a:rPr>
              <a:t>Assessing Eating Behavior</a:t>
            </a:r>
          </a:p>
        </p:txBody>
      </p:sp>
      <p:pic>
        <p:nvPicPr>
          <p:cNvPr id="9219"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212975" y="1638300"/>
            <a:ext cx="2743200" cy="2057400"/>
          </a:xfrm>
        </p:spPr>
      </p:pic>
      <p:pic>
        <p:nvPicPr>
          <p:cNvPr id="9220"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675438" y="1581151"/>
            <a:ext cx="3276600" cy="2170113"/>
          </a:xfrm>
        </p:spPr>
      </p:pic>
      <p:sp>
        <p:nvSpPr>
          <p:cNvPr id="9221" name="TextBox 6"/>
          <p:cNvSpPr txBox="1">
            <a:spLocks noChangeArrowheads="1"/>
          </p:cNvSpPr>
          <p:nvPr/>
        </p:nvSpPr>
        <p:spPr bwMode="auto">
          <a:xfrm>
            <a:off x="2179638" y="4094164"/>
            <a:ext cx="7620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rgbClr val="336699"/>
                </a:solidFill>
                <a:latin typeface="Garamond" panose="02020404030301010803" pitchFamily="18" charset="0"/>
              </a:defRPr>
            </a:lvl1pPr>
            <a:lvl2pPr marL="742950" indent="-285750">
              <a:spcBef>
                <a:spcPct val="20000"/>
              </a:spcBef>
              <a:buChar char="–"/>
              <a:defRPr sz="2800">
                <a:solidFill>
                  <a:srgbClr val="336699"/>
                </a:solidFill>
                <a:latin typeface="Garamond" panose="02020404030301010803" pitchFamily="18" charset="0"/>
              </a:defRPr>
            </a:lvl2pPr>
            <a:lvl3pPr marL="1143000" indent="-228600">
              <a:spcBef>
                <a:spcPct val="20000"/>
              </a:spcBef>
              <a:buChar char="•"/>
              <a:defRPr sz="2400">
                <a:solidFill>
                  <a:srgbClr val="336699"/>
                </a:solidFill>
                <a:latin typeface="Garamond" panose="02020404030301010803" pitchFamily="18" charset="0"/>
              </a:defRPr>
            </a:lvl3pPr>
            <a:lvl4pPr marL="1600200" indent="-228600">
              <a:spcBef>
                <a:spcPct val="20000"/>
              </a:spcBef>
              <a:buChar char="–"/>
              <a:defRPr sz="2000">
                <a:solidFill>
                  <a:srgbClr val="336699"/>
                </a:solidFill>
                <a:latin typeface="Garamond" panose="02020404030301010803" pitchFamily="18" charset="0"/>
              </a:defRPr>
            </a:lvl4pPr>
            <a:lvl5pPr marL="2057400" indent="-228600">
              <a:spcBef>
                <a:spcPct val="20000"/>
              </a:spcBef>
              <a:buChar char="»"/>
              <a:defRPr sz="2000">
                <a:solidFill>
                  <a:srgbClr val="336699"/>
                </a:solidFill>
                <a:latin typeface="Garamond" panose="02020404030301010803" pitchFamily="18" charset="0"/>
              </a:defRPr>
            </a:lvl5pPr>
            <a:lvl6pPr marL="2514600" indent="-228600" eaLnBrk="0" fontAlgn="base" hangingPunct="0">
              <a:spcBef>
                <a:spcPct val="20000"/>
              </a:spcBef>
              <a:spcAft>
                <a:spcPct val="0"/>
              </a:spcAft>
              <a:buChar char="»"/>
              <a:defRPr sz="2000">
                <a:solidFill>
                  <a:srgbClr val="336699"/>
                </a:solidFill>
                <a:latin typeface="Garamond" panose="02020404030301010803" pitchFamily="18" charset="0"/>
              </a:defRPr>
            </a:lvl6pPr>
            <a:lvl7pPr marL="2971800" indent="-228600" eaLnBrk="0" fontAlgn="base" hangingPunct="0">
              <a:spcBef>
                <a:spcPct val="20000"/>
              </a:spcBef>
              <a:spcAft>
                <a:spcPct val="0"/>
              </a:spcAft>
              <a:buChar char="»"/>
              <a:defRPr sz="2000">
                <a:solidFill>
                  <a:srgbClr val="336699"/>
                </a:solidFill>
                <a:latin typeface="Garamond" panose="02020404030301010803" pitchFamily="18" charset="0"/>
              </a:defRPr>
            </a:lvl7pPr>
            <a:lvl8pPr marL="3429000" indent="-228600" eaLnBrk="0" fontAlgn="base" hangingPunct="0">
              <a:spcBef>
                <a:spcPct val="20000"/>
              </a:spcBef>
              <a:spcAft>
                <a:spcPct val="0"/>
              </a:spcAft>
              <a:buChar char="»"/>
              <a:defRPr sz="2000">
                <a:solidFill>
                  <a:srgbClr val="336699"/>
                </a:solidFill>
                <a:latin typeface="Garamond" panose="02020404030301010803" pitchFamily="18" charset="0"/>
              </a:defRPr>
            </a:lvl8pPr>
            <a:lvl9pPr marL="3886200" indent="-228600" eaLnBrk="0" fontAlgn="base" hangingPunct="0">
              <a:spcBef>
                <a:spcPct val="20000"/>
              </a:spcBef>
              <a:spcAft>
                <a:spcPct val="0"/>
              </a:spcAft>
              <a:buChar char="»"/>
              <a:defRPr sz="2000">
                <a:solidFill>
                  <a:srgbClr val="336699"/>
                </a:solidFill>
                <a:latin typeface="Garamond" panose="02020404030301010803" pitchFamily="18" charset="0"/>
              </a:defRPr>
            </a:lvl9pPr>
          </a:lstStyle>
          <a:p>
            <a:pPr algn="ctr" fontAlgn="base">
              <a:spcBef>
                <a:spcPct val="0"/>
              </a:spcBef>
              <a:spcAft>
                <a:spcPct val="0"/>
              </a:spcAft>
              <a:buFontTx/>
              <a:buNone/>
            </a:pPr>
            <a:r>
              <a:rPr lang="en-US" altLang="en-US" b="1" u="sng">
                <a:solidFill>
                  <a:srgbClr val="000000"/>
                </a:solidFill>
              </a:rPr>
              <a:t>A</a:t>
            </a:r>
            <a:r>
              <a:rPr lang="en-US" altLang="en-US" b="1">
                <a:solidFill>
                  <a:srgbClr val="000000"/>
                </a:solidFill>
              </a:rPr>
              <a:t> </a:t>
            </a:r>
            <a:r>
              <a:rPr lang="en-US" altLang="en-US" sz="2400" b="1">
                <a:solidFill>
                  <a:srgbClr val="000000"/>
                </a:solidFill>
              </a:rPr>
              <a:t>    What is more appealing?        </a:t>
            </a:r>
            <a:r>
              <a:rPr lang="en-US" altLang="en-US" b="1" u="sng">
                <a:solidFill>
                  <a:srgbClr val="000000"/>
                </a:solidFill>
              </a:rPr>
              <a:t>B</a:t>
            </a:r>
          </a:p>
          <a:p>
            <a:pPr algn="ctr" fontAlgn="base">
              <a:spcBef>
                <a:spcPct val="0"/>
              </a:spcBef>
              <a:spcAft>
                <a:spcPct val="0"/>
              </a:spcAft>
              <a:buFontTx/>
              <a:buNone/>
            </a:pPr>
            <a:endParaRPr lang="en-US" altLang="en-US" sz="2400" b="1">
              <a:solidFill>
                <a:srgbClr val="000000"/>
              </a:solidFill>
            </a:endParaRPr>
          </a:p>
          <a:p>
            <a:pPr algn="ctr" fontAlgn="base">
              <a:spcBef>
                <a:spcPct val="0"/>
              </a:spcBef>
              <a:spcAft>
                <a:spcPct val="0"/>
              </a:spcAft>
              <a:buFontTx/>
              <a:buNone/>
            </a:pPr>
            <a:r>
              <a:rPr lang="en-US" altLang="en-US" sz="2400" b="1">
                <a:solidFill>
                  <a:srgbClr val="000000"/>
                </a:solidFill>
              </a:rPr>
              <a:t>Is this your Hunger or Appetite?</a:t>
            </a:r>
          </a:p>
        </p:txBody>
      </p:sp>
    </p:spTree>
    <p:extLst>
      <p:ext uri="{BB962C8B-B14F-4D97-AF65-F5344CB8AC3E}">
        <p14:creationId xmlns:p14="http://schemas.microsoft.com/office/powerpoint/2010/main" val="28869596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221">
                                            <p:txEl>
                                              <p:pRg st="0" end="0"/>
                                            </p:txEl>
                                          </p:spTgt>
                                        </p:tgtEl>
                                        <p:attrNameLst>
                                          <p:attrName>style.visibility</p:attrName>
                                        </p:attrNameLst>
                                      </p:cBhvr>
                                      <p:to>
                                        <p:strVal val="visible"/>
                                      </p:to>
                                    </p:set>
                                    <p:anim calcmode="lin" valueType="num">
                                      <p:cBhvr additive="base">
                                        <p:cTn id="7" dur="500" fill="hold"/>
                                        <p:tgtEl>
                                          <p:spTgt spid="922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22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2" presetClass="entr" presetSubtype="0" fill="hold" nodeType="clickEffect">
                                  <p:stCondLst>
                                    <p:cond delay="0"/>
                                  </p:stCondLst>
                                  <p:childTnLst>
                                    <p:set>
                                      <p:cBhvr>
                                        <p:cTn id="12" dur="1" fill="hold">
                                          <p:stCondLst>
                                            <p:cond delay="0"/>
                                          </p:stCondLst>
                                        </p:cTn>
                                        <p:tgtEl>
                                          <p:spTgt spid="9221">
                                            <p:txEl>
                                              <p:pRg st="2" end="2"/>
                                            </p:txEl>
                                          </p:spTgt>
                                        </p:tgtEl>
                                        <p:attrNameLst>
                                          <p:attrName>style.visibility</p:attrName>
                                        </p:attrNameLst>
                                      </p:cBhvr>
                                      <p:to>
                                        <p:strVal val="visible"/>
                                      </p:to>
                                    </p:set>
                                    <p:animEffect transition="in" filter="fade">
                                      <p:cBhvr>
                                        <p:cTn id="13" dur="1000"/>
                                        <p:tgtEl>
                                          <p:spTgt spid="9221">
                                            <p:txEl>
                                              <p:pRg st="2" end="2"/>
                                            </p:txEl>
                                          </p:spTgt>
                                        </p:tgtEl>
                                      </p:cBhvr>
                                    </p:animEffect>
                                    <p:anim calcmode="lin" valueType="num">
                                      <p:cBhvr>
                                        <p:cTn id="14" dur="1000" fill="hold"/>
                                        <p:tgtEl>
                                          <p:spTgt spid="9221">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9221">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tLang="en-US" dirty="0" smtClean="0"/>
              <a:t>Appetite vs </a:t>
            </a:r>
            <a:r>
              <a:rPr lang="en-US" altLang="en-US" dirty="0" smtClean="0"/>
              <a:t>Hunger</a:t>
            </a:r>
            <a:br>
              <a:rPr lang="en-US" altLang="en-US" dirty="0" smtClean="0"/>
            </a:br>
            <a:r>
              <a:rPr lang="en-US" altLang="en-US" dirty="0" smtClean="0"/>
              <a:t>Compare/Contrast in the space provided</a:t>
            </a:r>
            <a:endParaRPr lang="en-US" altLang="en-US" dirty="0" smtClean="0"/>
          </a:p>
        </p:txBody>
      </p:sp>
      <p:sp>
        <p:nvSpPr>
          <p:cNvPr id="3" name="Content Placeholder 2"/>
          <p:cNvSpPr>
            <a:spLocks noGrp="1"/>
          </p:cNvSpPr>
          <p:nvPr>
            <p:ph sz="half" idx="1"/>
          </p:nvPr>
        </p:nvSpPr>
        <p:spPr>
          <a:xfrm>
            <a:off x="2201863" y="1981200"/>
            <a:ext cx="3810000" cy="4140200"/>
          </a:xfrm>
        </p:spPr>
        <p:txBody>
          <a:bodyPr/>
          <a:lstStyle/>
          <a:p>
            <a:pPr>
              <a:defRPr/>
            </a:pPr>
            <a:r>
              <a:rPr lang="en-US" b="1" dirty="0" smtClean="0"/>
              <a:t>Appetite</a:t>
            </a:r>
            <a:r>
              <a:rPr lang="en-US" dirty="0"/>
              <a:t>-</a:t>
            </a:r>
            <a:r>
              <a:rPr lang="en-US" dirty="0" smtClean="0"/>
              <a:t>is the desire rather than the need for food</a:t>
            </a:r>
          </a:p>
          <a:p>
            <a:pPr marL="0" indent="0">
              <a:buNone/>
              <a:defRPr/>
            </a:pPr>
            <a:endParaRPr lang="en-US" dirty="0" smtClean="0"/>
          </a:p>
          <a:p>
            <a:pPr>
              <a:defRPr/>
            </a:pPr>
            <a:endParaRPr lang="en-US" dirty="0"/>
          </a:p>
        </p:txBody>
      </p:sp>
      <p:sp>
        <p:nvSpPr>
          <p:cNvPr id="10244" name="Content Placeholder 3"/>
          <p:cNvSpPr>
            <a:spLocks noGrp="1"/>
          </p:cNvSpPr>
          <p:nvPr>
            <p:ph sz="half" idx="2"/>
          </p:nvPr>
        </p:nvSpPr>
        <p:spPr>
          <a:xfrm>
            <a:off x="6197600" y="1981200"/>
            <a:ext cx="5080000" cy="3314700"/>
          </a:xfrm>
        </p:spPr>
        <p:txBody>
          <a:bodyPr/>
          <a:lstStyle/>
          <a:p>
            <a:r>
              <a:rPr lang="en-US" altLang="en-US" b="1" dirty="0" smtClean="0"/>
              <a:t>Hunger</a:t>
            </a:r>
            <a:r>
              <a:rPr lang="en-US" altLang="en-US" dirty="0" smtClean="0"/>
              <a:t>-is the body's physical response to the need for food </a:t>
            </a:r>
          </a:p>
          <a:p>
            <a:endParaRPr lang="en-US" altLang="en-US" dirty="0" smtClean="0"/>
          </a:p>
        </p:txBody>
      </p:sp>
      <p:pic>
        <p:nvPicPr>
          <p:cNvPr id="1024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29401" y="3657601"/>
            <a:ext cx="2543175"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3314701"/>
            <a:ext cx="2133600" cy="214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647829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altLang="en-US" sz="4400" b="1" i="1">
                <a:solidFill>
                  <a:srgbClr val="861A08"/>
                </a:solidFill>
              </a:rPr>
              <a:t>Assessing Eating Behavior</a:t>
            </a:r>
          </a:p>
        </p:txBody>
      </p:sp>
      <p:sp>
        <p:nvSpPr>
          <p:cNvPr id="11267" name="Rectangle 3"/>
          <p:cNvSpPr>
            <a:spLocks noGrp="1" noChangeArrowheads="1"/>
          </p:cNvSpPr>
          <p:nvPr>
            <p:ph type="body" sz="half" idx="1"/>
          </p:nvPr>
        </p:nvSpPr>
        <p:spPr>
          <a:xfrm>
            <a:off x="4343400" y="1981200"/>
            <a:ext cx="3810000" cy="4114800"/>
          </a:xfrm>
        </p:spPr>
        <p:txBody>
          <a:bodyPr/>
          <a:lstStyle/>
          <a:p>
            <a:pPr eaLnBrk="1" hangingPunct="1"/>
            <a:r>
              <a:rPr lang="en-US" altLang="en-US" b="1" dirty="0" smtClean="0"/>
              <a:t>Appetite</a:t>
            </a:r>
          </a:p>
          <a:p>
            <a:pPr eaLnBrk="1" hangingPunct="1"/>
            <a:r>
              <a:rPr lang="en-US" altLang="en-US" b="1" dirty="0" smtClean="0"/>
              <a:t>Personal preferences</a:t>
            </a:r>
          </a:p>
          <a:p>
            <a:pPr eaLnBrk="1" hangingPunct="1"/>
            <a:r>
              <a:rPr lang="en-US" altLang="en-US" b="1" dirty="0" smtClean="0"/>
              <a:t>Ethnic heritage</a:t>
            </a:r>
          </a:p>
          <a:p>
            <a:pPr eaLnBrk="1" hangingPunct="1"/>
            <a:r>
              <a:rPr lang="en-US" altLang="en-US" b="1" dirty="0" smtClean="0"/>
              <a:t>Social interactions</a:t>
            </a:r>
          </a:p>
          <a:p>
            <a:pPr eaLnBrk="1" hangingPunct="1"/>
            <a:r>
              <a:rPr lang="en-US" altLang="en-US" b="1" dirty="0" smtClean="0"/>
              <a:t>Emotional </a:t>
            </a:r>
            <a:r>
              <a:rPr lang="en-US" altLang="en-US" b="1" dirty="0" smtClean="0"/>
              <a:t>comfort</a:t>
            </a:r>
          </a:p>
          <a:p>
            <a:pPr eaLnBrk="1" hangingPunct="1"/>
            <a:endParaRPr lang="en-US" altLang="en-US" b="1" dirty="0"/>
          </a:p>
          <a:p>
            <a:pPr eaLnBrk="1" hangingPunct="1"/>
            <a:r>
              <a:rPr lang="en-US" altLang="en-US" b="1" dirty="0" smtClean="0"/>
              <a:t>Discuss &amp; explain 3</a:t>
            </a:r>
            <a:endParaRPr lang="en-US" altLang="en-US" b="1" dirty="0" smtClean="0"/>
          </a:p>
        </p:txBody>
      </p:sp>
      <p:sp>
        <p:nvSpPr>
          <p:cNvPr id="11268" name="Rectangle 4"/>
          <p:cNvSpPr>
            <a:spLocks noGrp="1" noChangeArrowheads="1"/>
          </p:cNvSpPr>
          <p:nvPr>
            <p:ph type="body" sz="half" idx="2"/>
          </p:nvPr>
        </p:nvSpPr>
        <p:spPr>
          <a:xfrm>
            <a:off x="7924800" y="1905000"/>
            <a:ext cx="3810000" cy="4114800"/>
          </a:xfrm>
        </p:spPr>
        <p:txBody>
          <a:bodyPr/>
          <a:lstStyle/>
          <a:p>
            <a:pPr eaLnBrk="1" hangingPunct="1"/>
            <a:r>
              <a:rPr lang="en-US" altLang="en-US" b="1" dirty="0" smtClean="0"/>
              <a:t>Availability</a:t>
            </a:r>
          </a:p>
          <a:p>
            <a:pPr eaLnBrk="1" hangingPunct="1"/>
            <a:r>
              <a:rPr lang="en-US" altLang="en-US" b="1" dirty="0" smtClean="0"/>
              <a:t>Habit</a:t>
            </a:r>
          </a:p>
          <a:p>
            <a:pPr eaLnBrk="1" hangingPunct="1"/>
            <a:r>
              <a:rPr lang="en-US" altLang="en-US" b="1" dirty="0" smtClean="0"/>
              <a:t>Values</a:t>
            </a:r>
          </a:p>
          <a:p>
            <a:pPr eaLnBrk="1" hangingPunct="1"/>
            <a:r>
              <a:rPr lang="en-US" altLang="en-US" b="1" dirty="0" smtClean="0"/>
              <a:t>Body image</a:t>
            </a:r>
          </a:p>
          <a:p>
            <a:pPr eaLnBrk="1" hangingPunct="1"/>
            <a:r>
              <a:rPr lang="en-US" altLang="en-US" b="1" dirty="0" smtClean="0"/>
              <a:t>Nutrition</a:t>
            </a:r>
          </a:p>
          <a:p>
            <a:pPr marL="0" indent="0" eaLnBrk="1" hangingPunct="1">
              <a:buNone/>
            </a:pPr>
            <a:endParaRPr lang="en-US" altLang="en-US" b="1" dirty="0" smtClean="0"/>
          </a:p>
          <a:p>
            <a:pPr eaLnBrk="1" hangingPunct="1"/>
            <a:endParaRPr lang="en-US" altLang="en-US" b="1" dirty="0" smtClean="0"/>
          </a:p>
        </p:txBody>
      </p:sp>
      <p:pic>
        <p:nvPicPr>
          <p:cNvPr id="11269" name="Picture 6" descr="pdMTSES004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1676400"/>
            <a:ext cx="2728913"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18921893"/>
      </p:ext>
    </p:extLst>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dirty="0" smtClean="0"/>
              <a:t>Which is Healthier &amp; Why</a:t>
            </a:r>
            <a:r>
              <a:rPr lang="en-US" altLang="en-US" dirty="0" smtClean="0"/>
              <a:t>?</a:t>
            </a:r>
            <a:br>
              <a:rPr lang="en-US" altLang="en-US" dirty="0" smtClean="0"/>
            </a:br>
            <a:r>
              <a:rPr lang="en-US" altLang="en-US" dirty="0" smtClean="0"/>
              <a:t>Record your response.</a:t>
            </a:r>
            <a:endParaRPr lang="en-US" altLang="en-US" dirty="0" smtClean="0"/>
          </a:p>
        </p:txBody>
      </p:sp>
      <p:pic>
        <p:nvPicPr>
          <p:cNvPr id="1331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2209800" y="1981200"/>
            <a:ext cx="3657600" cy="3949700"/>
          </a:xfrm>
        </p:spPr>
      </p:pic>
      <p:pic>
        <p:nvPicPr>
          <p:cNvPr id="13316" name="Content Placeholder 10"/>
          <p:cNvPicPr>
            <a:picLocks noGrp="1" noChangeAspect="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6161088" y="1981200"/>
            <a:ext cx="3810000" cy="3479800"/>
          </a:xfrm>
        </p:spPr>
      </p:pic>
      <p:pic>
        <p:nvPicPr>
          <p:cNvPr id="13317" name="Picture 1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rot="830547">
            <a:off x="7891463" y="3884613"/>
            <a:ext cx="236855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918894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endParaRPr lang="en-US" altLang="en-US" dirty="0" smtClean="0"/>
          </a:p>
        </p:txBody>
      </p:sp>
      <p:sp>
        <p:nvSpPr>
          <p:cNvPr id="15363" name="Content Placeholder 2"/>
          <p:cNvSpPr>
            <a:spLocks noGrp="1"/>
          </p:cNvSpPr>
          <p:nvPr>
            <p:ph sz="half" idx="1"/>
          </p:nvPr>
        </p:nvSpPr>
        <p:spPr/>
        <p:txBody>
          <a:bodyPr/>
          <a:lstStyle/>
          <a:p>
            <a:r>
              <a:rPr lang="en-US" altLang="en-US" dirty="0" smtClean="0"/>
              <a:t>In your </a:t>
            </a:r>
            <a:r>
              <a:rPr lang="en-US" altLang="en-US" dirty="0" smtClean="0"/>
              <a:t>notes, write down the last three things you have eaten over the past 24 hours.  Explain to your group how healthy these foods were.</a:t>
            </a:r>
          </a:p>
        </p:txBody>
      </p:sp>
      <p:pic>
        <p:nvPicPr>
          <p:cNvPr id="15364"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6648450" y="1981200"/>
            <a:ext cx="3333750" cy="3486150"/>
          </a:xfrm>
        </p:spPr>
      </p:pic>
    </p:spTree>
    <p:extLst>
      <p:ext uri="{BB962C8B-B14F-4D97-AF65-F5344CB8AC3E}">
        <p14:creationId xmlns:p14="http://schemas.microsoft.com/office/powerpoint/2010/main" val="21888742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en-US" dirty="0" smtClean="0"/>
              <a:t>Define Nutrients</a:t>
            </a:r>
            <a:r>
              <a:rPr lang="en-US" altLang="en-US" dirty="0" smtClean="0"/>
              <a:t>:</a:t>
            </a:r>
          </a:p>
        </p:txBody>
      </p:sp>
      <p:sp>
        <p:nvSpPr>
          <p:cNvPr id="16387" name="Content Placeholder 2"/>
          <p:cNvSpPr>
            <a:spLocks noGrp="1"/>
          </p:cNvSpPr>
          <p:nvPr>
            <p:ph sz="half" idx="1"/>
          </p:nvPr>
        </p:nvSpPr>
        <p:spPr/>
        <p:txBody>
          <a:bodyPr/>
          <a:lstStyle/>
          <a:p>
            <a:r>
              <a:rPr lang="en-US" altLang="en-US" dirty="0" smtClean="0"/>
              <a:t>Substances found in </a:t>
            </a:r>
            <a:r>
              <a:rPr lang="en-US" altLang="en-US" dirty="0" smtClean="0"/>
              <a:t>foods….</a:t>
            </a:r>
            <a:endParaRPr lang="en-US" altLang="en-US" dirty="0" smtClean="0"/>
          </a:p>
        </p:txBody>
      </p:sp>
      <p:pic>
        <p:nvPicPr>
          <p:cNvPr id="16388" name="Picture 2" descr="C:\Documents and Settings\cdallesander\Local Settings\Temporary Internet Files\Content.IE5\QD7C6FG8\MP900409550[1].jpg"/>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6172200" y="2767014"/>
            <a:ext cx="3810000" cy="2543175"/>
          </a:xfrm>
          <a:noFill/>
        </p:spPr>
      </p:pic>
    </p:spTree>
    <p:extLst>
      <p:ext uri="{BB962C8B-B14F-4D97-AF65-F5344CB8AC3E}">
        <p14:creationId xmlns:p14="http://schemas.microsoft.com/office/powerpoint/2010/main" val="19547599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22098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har char="•"/>
              <a:defRPr sz="3200">
                <a:solidFill>
                  <a:srgbClr val="336699"/>
                </a:solidFill>
                <a:latin typeface="Garamond" panose="02020404030301010803" pitchFamily="18" charset="0"/>
              </a:defRPr>
            </a:lvl1pPr>
            <a:lvl2pPr marL="742950" indent="-285750">
              <a:spcBef>
                <a:spcPct val="20000"/>
              </a:spcBef>
              <a:buChar char="–"/>
              <a:defRPr sz="2800">
                <a:solidFill>
                  <a:srgbClr val="336699"/>
                </a:solidFill>
                <a:latin typeface="Garamond" panose="02020404030301010803" pitchFamily="18" charset="0"/>
              </a:defRPr>
            </a:lvl2pPr>
            <a:lvl3pPr marL="1143000" indent="-228600">
              <a:spcBef>
                <a:spcPct val="20000"/>
              </a:spcBef>
              <a:buChar char="•"/>
              <a:defRPr sz="2400">
                <a:solidFill>
                  <a:srgbClr val="336699"/>
                </a:solidFill>
                <a:latin typeface="Garamond" panose="02020404030301010803" pitchFamily="18" charset="0"/>
              </a:defRPr>
            </a:lvl3pPr>
            <a:lvl4pPr marL="1600200" indent="-228600">
              <a:spcBef>
                <a:spcPct val="20000"/>
              </a:spcBef>
              <a:buChar char="–"/>
              <a:defRPr sz="2000">
                <a:solidFill>
                  <a:srgbClr val="336699"/>
                </a:solidFill>
                <a:latin typeface="Garamond" panose="02020404030301010803" pitchFamily="18" charset="0"/>
              </a:defRPr>
            </a:lvl4pPr>
            <a:lvl5pPr marL="2057400" indent="-228600">
              <a:spcBef>
                <a:spcPct val="20000"/>
              </a:spcBef>
              <a:buChar char="»"/>
              <a:defRPr sz="2000">
                <a:solidFill>
                  <a:srgbClr val="336699"/>
                </a:solidFill>
                <a:latin typeface="Garamond" panose="02020404030301010803" pitchFamily="18" charset="0"/>
              </a:defRPr>
            </a:lvl5pPr>
            <a:lvl6pPr marL="2514600" indent="-228600" eaLnBrk="0" fontAlgn="base" hangingPunct="0">
              <a:spcBef>
                <a:spcPct val="20000"/>
              </a:spcBef>
              <a:spcAft>
                <a:spcPct val="0"/>
              </a:spcAft>
              <a:buChar char="»"/>
              <a:defRPr sz="2000">
                <a:solidFill>
                  <a:srgbClr val="336699"/>
                </a:solidFill>
                <a:latin typeface="Garamond" panose="02020404030301010803" pitchFamily="18" charset="0"/>
              </a:defRPr>
            </a:lvl6pPr>
            <a:lvl7pPr marL="2971800" indent="-228600" eaLnBrk="0" fontAlgn="base" hangingPunct="0">
              <a:spcBef>
                <a:spcPct val="20000"/>
              </a:spcBef>
              <a:spcAft>
                <a:spcPct val="0"/>
              </a:spcAft>
              <a:buChar char="»"/>
              <a:defRPr sz="2000">
                <a:solidFill>
                  <a:srgbClr val="336699"/>
                </a:solidFill>
                <a:latin typeface="Garamond" panose="02020404030301010803" pitchFamily="18" charset="0"/>
              </a:defRPr>
            </a:lvl7pPr>
            <a:lvl8pPr marL="3429000" indent="-228600" eaLnBrk="0" fontAlgn="base" hangingPunct="0">
              <a:spcBef>
                <a:spcPct val="20000"/>
              </a:spcBef>
              <a:spcAft>
                <a:spcPct val="0"/>
              </a:spcAft>
              <a:buChar char="»"/>
              <a:defRPr sz="2000">
                <a:solidFill>
                  <a:srgbClr val="336699"/>
                </a:solidFill>
                <a:latin typeface="Garamond" panose="02020404030301010803" pitchFamily="18" charset="0"/>
              </a:defRPr>
            </a:lvl8pPr>
            <a:lvl9pPr marL="3886200" indent="-228600" eaLnBrk="0" fontAlgn="base" hangingPunct="0">
              <a:spcBef>
                <a:spcPct val="20000"/>
              </a:spcBef>
              <a:spcAft>
                <a:spcPct val="0"/>
              </a:spcAft>
              <a:buChar char="»"/>
              <a:defRPr sz="2000">
                <a:solidFill>
                  <a:srgbClr val="336699"/>
                </a:solidFill>
                <a:latin typeface="Garamond" panose="02020404030301010803" pitchFamily="18" charset="0"/>
              </a:defRPr>
            </a:lvl9pPr>
          </a:lstStyle>
          <a:p>
            <a:pPr fontAlgn="base">
              <a:spcBef>
                <a:spcPct val="0"/>
              </a:spcBef>
              <a:spcAft>
                <a:spcPct val="0"/>
              </a:spcAft>
              <a:buFontTx/>
              <a:buNone/>
            </a:pPr>
            <a:endParaRPr lang="en-US" altLang="en-US" sz="2400" b="1">
              <a:solidFill>
                <a:srgbClr val="000000"/>
              </a:solidFill>
            </a:endParaRPr>
          </a:p>
        </p:txBody>
      </p:sp>
      <p:sp>
        <p:nvSpPr>
          <p:cNvPr id="18435" name="Rectangle 3"/>
          <p:cNvSpPr>
            <a:spLocks noChangeArrowheads="1"/>
          </p:cNvSpPr>
          <p:nvPr/>
        </p:nvSpPr>
        <p:spPr bwMode="auto">
          <a:xfrm>
            <a:off x="4648200" y="6248400"/>
            <a:ext cx="2895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nchor="ctr"/>
          <a:lstStyle>
            <a:lvl1pPr>
              <a:spcBef>
                <a:spcPct val="20000"/>
              </a:spcBef>
              <a:buChar char="•"/>
              <a:defRPr sz="3200">
                <a:solidFill>
                  <a:srgbClr val="336699"/>
                </a:solidFill>
                <a:latin typeface="Garamond" panose="02020404030301010803" pitchFamily="18" charset="0"/>
              </a:defRPr>
            </a:lvl1pPr>
            <a:lvl2pPr marL="742950" indent="-285750">
              <a:spcBef>
                <a:spcPct val="20000"/>
              </a:spcBef>
              <a:buChar char="–"/>
              <a:defRPr sz="2800">
                <a:solidFill>
                  <a:srgbClr val="336699"/>
                </a:solidFill>
                <a:latin typeface="Garamond" panose="02020404030301010803" pitchFamily="18" charset="0"/>
              </a:defRPr>
            </a:lvl2pPr>
            <a:lvl3pPr marL="1143000" indent="-228600">
              <a:spcBef>
                <a:spcPct val="20000"/>
              </a:spcBef>
              <a:buChar char="•"/>
              <a:defRPr sz="2400">
                <a:solidFill>
                  <a:srgbClr val="336699"/>
                </a:solidFill>
                <a:latin typeface="Garamond" panose="02020404030301010803" pitchFamily="18" charset="0"/>
              </a:defRPr>
            </a:lvl3pPr>
            <a:lvl4pPr marL="1600200" indent="-228600">
              <a:spcBef>
                <a:spcPct val="20000"/>
              </a:spcBef>
              <a:buChar char="–"/>
              <a:defRPr sz="2000">
                <a:solidFill>
                  <a:srgbClr val="336699"/>
                </a:solidFill>
                <a:latin typeface="Garamond" panose="02020404030301010803" pitchFamily="18" charset="0"/>
              </a:defRPr>
            </a:lvl4pPr>
            <a:lvl5pPr marL="2057400" indent="-228600">
              <a:spcBef>
                <a:spcPct val="20000"/>
              </a:spcBef>
              <a:buChar char="»"/>
              <a:defRPr sz="2000">
                <a:solidFill>
                  <a:srgbClr val="336699"/>
                </a:solidFill>
                <a:latin typeface="Garamond" panose="02020404030301010803" pitchFamily="18" charset="0"/>
              </a:defRPr>
            </a:lvl5pPr>
            <a:lvl6pPr marL="2514600" indent="-228600" eaLnBrk="0" fontAlgn="base" hangingPunct="0">
              <a:spcBef>
                <a:spcPct val="20000"/>
              </a:spcBef>
              <a:spcAft>
                <a:spcPct val="0"/>
              </a:spcAft>
              <a:buChar char="»"/>
              <a:defRPr sz="2000">
                <a:solidFill>
                  <a:srgbClr val="336699"/>
                </a:solidFill>
                <a:latin typeface="Garamond" panose="02020404030301010803" pitchFamily="18" charset="0"/>
              </a:defRPr>
            </a:lvl6pPr>
            <a:lvl7pPr marL="2971800" indent="-228600" eaLnBrk="0" fontAlgn="base" hangingPunct="0">
              <a:spcBef>
                <a:spcPct val="20000"/>
              </a:spcBef>
              <a:spcAft>
                <a:spcPct val="0"/>
              </a:spcAft>
              <a:buChar char="»"/>
              <a:defRPr sz="2000">
                <a:solidFill>
                  <a:srgbClr val="336699"/>
                </a:solidFill>
                <a:latin typeface="Garamond" panose="02020404030301010803" pitchFamily="18" charset="0"/>
              </a:defRPr>
            </a:lvl7pPr>
            <a:lvl8pPr marL="3429000" indent="-228600" eaLnBrk="0" fontAlgn="base" hangingPunct="0">
              <a:spcBef>
                <a:spcPct val="20000"/>
              </a:spcBef>
              <a:spcAft>
                <a:spcPct val="0"/>
              </a:spcAft>
              <a:buChar char="»"/>
              <a:defRPr sz="2000">
                <a:solidFill>
                  <a:srgbClr val="336699"/>
                </a:solidFill>
                <a:latin typeface="Garamond" panose="02020404030301010803" pitchFamily="18" charset="0"/>
              </a:defRPr>
            </a:lvl8pPr>
            <a:lvl9pPr marL="3886200" indent="-228600" eaLnBrk="0" fontAlgn="base" hangingPunct="0">
              <a:spcBef>
                <a:spcPct val="20000"/>
              </a:spcBef>
              <a:spcAft>
                <a:spcPct val="0"/>
              </a:spcAft>
              <a:buChar char="»"/>
              <a:defRPr sz="2000">
                <a:solidFill>
                  <a:srgbClr val="336699"/>
                </a:solidFill>
                <a:latin typeface="Garamond" panose="02020404030301010803" pitchFamily="18" charset="0"/>
              </a:defRPr>
            </a:lvl9pPr>
          </a:lstStyle>
          <a:p>
            <a:pPr fontAlgn="base">
              <a:spcBef>
                <a:spcPct val="0"/>
              </a:spcBef>
              <a:spcAft>
                <a:spcPct val="0"/>
              </a:spcAft>
              <a:buFontTx/>
              <a:buNone/>
            </a:pPr>
            <a:endParaRPr lang="en-US" altLang="en-US" sz="2400" b="1">
              <a:solidFill>
                <a:srgbClr val="000000"/>
              </a:solidFill>
            </a:endParaRPr>
          </a:p>
        </p:txBody>
      </p:sp>
      <p:sp>
        <p:nvSpPr>
          <p:cNvPr id="18436" name="Rectangle 4"/>
          <p:cNvSpPr>
            <a:spLocks noGrp="1" noChangeArrowheads="1"/>
          </p:cNvSpPr>
          <p:nvPr>
            <p:ph type="title"/>
          </p:nvPr>
        </p:nvSpPr>
        <p:spPr>
          <a:noFill/>
        </p:spPr>
        <p:txBody>
          <a:bodyPr vert="horz" wrap="square" lIns="90488" tIns="44450" rIns="90488" bIns="44450" numCol="1" anchor="b" anchorCtr="0" compatLnSpc="1">
            <a:prstTxWarp prst="textNoShape">
              <a:avLst/>
            </a:prstTxWarp>
          </a:bodyPr>
          <a:lstStyle/>
          <a:p>
            <a:pPr eaLnBrk="1" hangingPunct="1"/>
            <a:r>
              <a:rPr lang="en-US" altLang="en-US" sz="4800" b="1" i="1">
                <a:solidFill>
                  <a:srgbClr val="861A08"/>
                </a:solidFill>
              </a:rPr>
              <a:t>6 Classes of Nutrients</a:t>
            </a:r>
          </a:p>
        </p:txBody>
      </p:sp>
      <p:sp>
        <p:nvSpPr>
          <p:cNvPr id="18437" name="Rectangle 5"/>
          <p:cNvSpPr>
            <a:spLocks noGrp="1" noChangeArrowheads="1"/>
          </p:cNvSpPr>
          <p:nvPr>
            <p:ph type="body" idx="1"/>
          </p:nvPr>
        </p:nvSpPr>
        <p:spPr>
          <a:xfrm>
            <a:off x="5486400" y="1828800"/>
            <a:ext cx="7772400" cy="4114800"/>
          </a:xfrm>
          <a:noFill/>
        </p:spPr>
        <p:txBody>
          <a:bodyPr vert="horz" wrap="square" lIns="90488" tIns="44450" rIns="90488" bIns="44450" numCol="1" anchor="t" anchorCtr="0" compatLnSpc="1">
            <a:prstTxWarp prst="textNoShape">
              <a:avLst/>
            </a:prstTxWarp>
          </a:bodyPr>
          <a:lstStyle/>
          <a:p>
            <a:pPr eaLnBrk="1" hangingPunct="1"/>
            <a:r>
              <a:rPr lang="en-US" altLang="en-US" b="1" dirty="0" smtClean="0"/>
              <a:t>Carbohydrates</a:t>
            </a:r>
          </a:p>
          <a:p>
            <a:pPr eaLnBrk="1" hangingPunct="1"/>
            <a:r>
              <a:rPr lang="en-US" altLang="en-US" b="1" dirty="0" smtClean="0"/>
              <a:t>Proteins</a:t>
            </a:r>
          </a:p>
          <a:p>
            <a:pPr eaLnBrk="1" hangingPunct="1"/>
            <a:r>
              <a:rPr lang="en-US" altLang="en-US" b="1" dirty="0" smtClean="0"/>
              <a:t>Fats</a:t>
            </a:r>
          </a:p>
          <a:p>
            <a:pPr eaLnBrk="1" hangingPunct="1"/>
            <a:r>
              <a:rPr lang="en-US" altLang="en-US" b="1" dirty="0" smtClean="0"/>
              <a:t>Vitamins</a:t>
            </a:r>
          </a:p>
          <a:p>
            <a:pPr eaLnBrk="1" hangingPunct="1"/>
            <a:r>
              <a:rPr lang="en-US" altLang="en-US" b="1" dirty="0" smtClean="0"/>
              <a:t>Minerals</a:t>
            </a:r>
          </a:p>
          <a:p>
            <a:pPr eaLnBrk="1" hangingPunct="1"/>
            <a:r>
              <a:rPr lang="en-US" altLang="en-US" b="1" dirty="0" smtClean="0"/>
              <a:t>Water</a:t>
            </a:r>
          </a:p>
          <a:p>
            <a:pPr eaLnBrk="1" hangingPunct="1"/>
            <a:r>
              <a:rPr lang="en-US" altLang="en-US" sz="2400" b="1" i="1" dirty="0" smtClean="0"/>
              <a:t>Which are energy giving &amp; which </a:t>
            </a:r>
          </a:p>
          <a:p>
            <a:pPr eaLnBrk="1" hangingPunct="1"/>
            <a:r>
              <a:rPr lang="en-US" altLang="en-US" sz="2400" b="1" i="1" dirty="0" smtClean="0"/>
              <a:t>are not?</a:t>
            </a:r>
            <a:endParaRPr lang="en-US" altLang="en-US" sz="2400" b="1" i="1" dirty="0" smtClean="0"/>
          </a:p>
        </p:txBody>
      </p:sp>
      <p:pic>
        <p:nvPicPr>
          <p:cNvPr id="18438" name="Picture 7" descr="salad_nutri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1905000"/>
            <a:ext cx="3719513"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6259746"/>
      </p:ext>
    </p:extLst>
  </p:cSld>
  <p:clrMapOvr>
    <a:masterClrMapping/>
  </p:clrMapOvr>
  <p:transition>
    <p:dissolv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8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Garamond"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9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Garamond"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0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Garamond"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1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Garamond"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2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Garamond"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3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Garamond"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4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Garamond"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5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Garamond"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6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Garamond"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7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Garamond"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Garamond"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8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Garamond"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19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Garamond"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20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Garamond"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21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Garamond"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22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Garamond"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23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Garamond"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24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Garamond"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25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Garamond"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Garamond"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Garamond"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Garamond"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Garamond"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Garamond"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6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Garamond"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7_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Garamond"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Garamond"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21</TotalTime>
  <Words>1470</Words>
  <Application>Microsoft Office PowerPoint</Application>
  <PresentationFormat>Widescreen</PresentationFormat>
  <Paragraphs>221</Paragraphs>
  <Slides>27</Slides>
  <Notes>19</Notes>
  <HiddenSlides>0</HiddenSlides>
  <MMClips>0</MMClips>
  <ScaleCrop>false</ScaleCrop>
  <HeadingPairs>
    <vt:vector size="6" baseType="variant">
      <vt:variant>
        <vt:lpstr>Fonts Used</vt:lpstr>
      </vt:variant>
      <vt:variant>
        <vt:i4>4</vt:i4>
      </vt:variant>
      <vt:variant>
        <vt:lpstr>Theme</vt:lpstr>
      </vt:variant>
      <vt:variant>
        <vt:i4>27</vt:i4>
      </vt:variant>
      <vt:variant>
        <vt:lpstr>Slide Titles</vt:lpstr>
      </vt:variant>
      <vt:variant>
        <vt:i4>27</vt:i4>
      </vt:variant>
    </vt:vector>
  </HeadingPairs>
  <TitlesOfParts>
    <vt:vector size="58" baseType="lpstr">
      <vt:lpstr>Arial</vt:lpstr>
      <vt:lpstr>Calibri</vt:lpstr>
      <vt:lpstr>Calibri Light</vt:lpstr>
      <vt:lpstr>Garamond</vt:lpstr>
      <vt:lpstr>Office Theme</vt:lpstr>
      <vt:lpstr>Default Design</vt:lpstr>
      <vt:lpstr>1_Default Design</vt:lpstr>
      <vt:lpstr>2_Default Design</vt:lpstr>
      <vt:lpstr>3_Default Design</vt:lpstr>
      <vt:lpstr>4_Default Design</vt:lpstr>
      <vt:lpstr>5_Default Design</vt:lpstr>
      <vt:lpstr>6_Default Design</vt:lpstr>
      <vt:lpstr>7_Default Design</vt:lpstr>
      <vt:lpstr>8_Default Design</vt:lpstr>
      <vt:lpstr>9_Default Design</vt:lpstr>
      <vt:lpstr>10_Default Design</vt:lpstr>
      <vt:lpstr>11_Default Design</vt:lpstr>
      <vt:lpstr>12_Default Design</vt:lpstr>
      <vt:lpstr>13_Default Design</vt:lpstr>
      <vt:lpstr>14_Default Design</vt:lpstr>
      <vt:lpstr>15_Default Design</vt:lpstr>
      <vt:lpstr>16_Default Design</vt:lpstr>
      <vt:lpstr>17_Default Design</vt:lpstr>
      <vt:lpstr>18_Default Design</vt:lpstr>
      <vt:lpstr>19_Default Design</vt:lpstr>
      <vt:lpstr>20_Default Design</vt:lpstr>
      <vt:lpstr>21_Default Design</vt:lpstr>
      <vt:lpstr>22_Default Design</vt:lpstr>
      <vt:lpstr>23_Default Design</vt:lpstr>
      <vt:lpstr>24_Default Design</vt:lpstr>
      <vt:lpstr>25_Default Design</vt:lpstr>
      <vt:lpstr>PowerPoint Presentation</vt:lpstr>
      <vt:lpstr>PowerPoint Presentation</vt:lpstr>
      <vt:lpstr>Assessing Eating Behavior</vt:lpstr>
      <vt:lpstr>Appetite vs Hunger Compare/Contrast in the space provided</vt:lpstr>
      <vt:lpstr>Assessing Eating Behavior</vt:lpstr>
      <vt:lpstr>Which is Healthier &amp; Why? Record your response.</vt:lpstr>
      <vt:lpstr>PowerPoint Presentation</vt:lpstr>
      <vt:lpstr>Define Nutrients:</vt:lpstr>
      <vt:lpstr>6 Classes of Nutrients</vt:lpstr>
      <vt:lpstr>Carbohydrates: What have you eaten today? </vt:lpstr>
      <vt:lpstr>Carbohydrates  </vt:lpstr>
      <vt:lpstr>Protein</vt:lpstr>
      <vt:lpstr>Types of Protein</vt:lpstr>
      <vt:lpstr>Fat</vt:lpstr>
      <vt:lpstr>Types of Fats</vt:lpstr>
      <vt:lpstr>Recommendations for Fat Consumption</vt:lpstr>
      <vt:lpstr>Vitamins</vt:lpstr>
      <vt:lpstr>Vitamins: Function /Found In</vt:lpstr>
      <vt:lpstr>Minerals</vt:lpstr>
      <vt:lpstr>Minerals: Function/Found In</vt:lpstr>
      <vt:lpstr>Water (8 to 14 ounces/day)</vt:lpstr>
      <vt:lpstr>History of USDA’s Food Guidance</vt:lpstr>
      <vt:lpstr>--2011-- Choosemyplate.gov</vt:lpstr>
      <vt:lpstr>Chosemyplate </vt:lpstr>
      <vt:lpstr>How is this different?</vt:lpstr>
      <vt:lpstr>How Does it Work?</vt:lpstr>
      <vt:lpstr>Questions?</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Dube, Brian</dc:creator>
  <cp:lastModifiedBy>Dube, Brian</cp:lastModifiedBy>
  <cp:revision>5</cp:revision>
  <dcterms:created xsi:type="dcterms:W3CDTF">2016-03-09T15:30:26Z</dcterms:created>
  <dcterms:modified xsi:type="dcterms:W3CDTF">2016-03-09T15:55:47Z</dcterms:modified>
</cp:coreProperties>
</file>