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177B839-FDA7-4140-8DB3-0A17897C14F7}" type="datetimeFigureOut">
              <a:rPr lang="en-US" smtClean="0"/>
              <a:t>5/1/2014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5A44655-5C3E-4E9F-B2A9-7BA9AEF3343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77B839-FDA7-4140-8DB3-0A17897C14F7}"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44655-5C3E-4E9F-B2A9-7BA9AEF334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77B839-FDA7-4140-8DB3-0A17897C14F7}" type="datetimeFigureOut">
              <a:rPr lang="en-US" smtClean="0"/>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44655-5C3E-4E9F-B2A9-7BA9AEF334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177B839-FDA7-4140-8DB3-0A17897C14F7}" type="datetimeFigureOut">
              <a:rPr lang="en-US" smtClean="0"/>
              <a:t>5/1/2014</a:t>
            </a:fld>
            <a:endParaRPr lang="en-US"/>
          </a:p>
        </p:txBody>
      </p:sp>
      <p:sp>
        <p:nvSpPr>
          <p:cNvPr id="9" name="Slide Number Placeholder 8"/>
          <p:cNvSpPr>
            <a:spLocks noGrp="1"/>
          </p:cNvSpPr>
          <p:nvPr>
            <p:ph type="sldNum" sz="quarter" idx="15"/>
          </p:nvPr>
        </p:nvSpPr>
        <p:spPr/>
        <p:txBody>
          <a:bodyPr rtlCol="0"/>
          <a:lstStyle/>
          <a:p>
            <a:fld id="{05A44655-5C3E-4E9F-B2A9-7BA9AEF3343C}"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177B839-FDA7-4140-8DB3-0A17897C14F7}" type="datetimeFigureOut">
              <a:rPr lang="en-US" smtClean="0"/>
              <a:t>5/1/2014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5A44655-5C3E-4E9F-B2A9-7BA9AEF3343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177B839-FDA7-4140-8DB3-0A17897C14F7}" type="datetimeFigureOut">
              <a:rPr lang="en-US" smtClean="0"/>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44655-5C3E-4E9F-B2A9-7BA9AEF3343C}"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177B839-FDA7-4140-8DB3-0A17897C14F7}" type="datetimeFigureOut">
              <a:rPr lang="en-US" smtClean="0"/>
              <a:t>5/1/2014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44655-5C3E-4E9F-B2A9-7BA9AEF3343C}"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177B839-FDA7-4140-8DB3-0A17897C14F7}" type="datetimeFigureOut">
              <a:rPr lang="en-US" smtClean="0"/>
              <a:t>5/1/2014</a:t>
            </a:fld>
            <a:endParaRPr lang="en-US"/>
          </a:p>
        </p:txBody>
      </p:sp>
      <p:sp>
        <p:nvSpPr>
          <p:cNvPr id="7" name="Slide Number Placeholder 6"/>
          <p:cNvSpPr>
            <a:spLocks noGrp="1"/>
          </p:cNvSpPr>
          <p:nvPr>
            <p:ph type="sldNum" sz="quarter" idx="11"/>
          </p:nvPr>
        </p:nvSpPr>
        <p:spPr/>
        <p:txBody>
          <a:bodyPr rtlCol="0"/>
          <a:lstStyle/>
          <a:p>
            <a:fld id="{05A44655-5C3E-4E9F-B2A9-7BA9AEF3343C}"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7B839-FDA7-4140-8DB3-0A17897C14F7}" type="datetimeFigureOut">
              <a:rPr lang="en-US" smtClean="0"/>
              <a:t>5/1/2014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44655-5C3E-4E9F-B2A9-7BA9AEF334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177B839-FDA7-4140-8DB3-0A17897C14F7}" type="datetimeFigureOut">
              <a:rPr lang="en-US" smtClean="0"/>
              <a:t>5/1/2014</a:t>
            </a:fld>
            <a:endParaRPr lang="en-US"/>
          </a:p>
        </p:txBody>
      </p:sp>
      <p:sp>
        <p:nvSpPr>
          <p:cNvPr id="22" name="Slide Number Placeholder 21"/>
          <p:cNvSpPr>
            <a:spLocks noGrp="1"/>
          </p:cNvSpPr>
          <p:nvPr>
            <p:ph type="sldNum" sz="quarter" idx="15"/>
          </p:nvPr>
        </p:nvSpPr>
        <p:spPr/>
        <p:txBody>
          <a:bodyPr rtlCol="0"/>
          <a:lstStyle/>
          <a:p>
            <a:fld id="{05A44655-5C3E-4E9F-B2A9-7BA9AEF3343C}"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177B839-FDA7-4140-8DB3-0A17897C14F7}" type="datetimeFigureOut">
              <a:rPr lang="en-US" smtClean="0"/>
              <a:t>5/1/2014</a:t>
            </a:fld>
            <a:endParaRPr lang="en-US"/>
          </a:p>
        </p:txBody>
      </p:sp>
      <p:sp>
        <p:nvSpPr>
          <p:cNvPr id="18" name="Slide Number Placeholder 17"/>
          <p:cNvSpPr>
            <a:spLocks noGrp="1"/>
          </p:cNvSpPr>
          <p:nvPr>
            <p:ph type="sldNum" sz="quarter" idx="11"/>
          </p:nvPr>
        </p:nvSpPr>
        <p:spPr/>
        <p:txBody>
          <a:bodyPr rtlCol="0"/>
          <a:lstStyle/>
          <a:p>
            <a:fld id="{05A44655-5C3E-4E9F-B2A9-7BA9AEF3343C}"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177B839-FDA7-4140-8DB3-0A17897C14F7}" type="datetimeFigureOut">
              <a:rPr lang="en-US" smtClean="0"/>
              <a:t>5/1/2014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5A44655-5C3E-4E9F-B2A9-7BA9AEF3343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45000">
              <a:schemeClr val="tx1"/>
            </a:gs>
            <a:gs pos="70000">
              <a:srgbClr val="92D050"/>
            </a:gs>
            <a:gs pos="100000">
              <a:schemeClr val="tx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600200"/>
            <a:ext cx="6172200" cy="1894362"/>
          </a:xfrm>
        </p:spPr>
        <p:txBody>
          <a:bodyPr>
            <a:normAutofit/>
          </a:bodyPr>
          <a:lstStyle/>
          <a:p>
            <a:r>
              <a:rPr lang="en-US" sz="3600" dirty="0">
                <a:solidFill>
                  <a:schemeClr val="accent1"/>
                </a:solidFill>
              </a:rPr>
              <a:t>I</a:t>
            </a:r>
            <a:r>
              <a:rPr lang="en-US" sz="3600" dirty="0" smtClean="0">
                <a:solidFill>
                  <a:schemeClr val="accent1"/>
                </a:solidFill>
              </a:rPr>
              <a:t>ngredients Exposed</a:t>
            </a:r>
            <a:endParaRPr lang="en-US" sz="3600" dirty="0">
              <a:solidFill>
                <a:schemeClr val="accent1"/>
              </a:solidFill>
            </a:endParaRPr>
          </a:p>
        </p:txBody>
      </p:sp>
      <p:sp>
        <p:nvSpPr>
          <p:cNvPr id="3" name="Subtitle 2"/>
          <p:cNvSpPr>
            <a:spLocks noGrp="1"/>
          </p:cNvSpPr>
          <p:nvPr>
            <p:ph type="subTitle" idx="1"/>
          </p:nvPr>
        </p:nvSpPr>
        <p:spPr>
          <a:xfrm>
            <a:off x="3352800" y="3810000"/>
            <a:ext cx="6172200" cy="1371600"/>
          </a:xfrm>
        </p:spPr>
        <p:txBody>
          <a:bodyPr>
            <a:normAutofit/>
          </a:bodyPr>
          <a:lstStyle/>
          <a:p>
            <a:endParaRPr lang="en-US" sz="2000" dirty="0">
              <a:solidFill>
                <a:schemeClr val="accent1"/>
              </a:solidFill>
            </a:endParaRPr>
          </a:p>
        </p:txBody>
      </p:sp>
    </p:spTree>
    <p:extLst>
      <p:ext uri="{BB962C8B-B14F-4D97-AF65-F5344CB8AC3E}">
        <p14:creationId xmlns:p14="http://schemas.microsoft.com/office/powerpoint/2010/main" val="306904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Tripotassium phosphate</a:t>
            </a:r>
            <a:br>
              <a:rPr lang="en-US" dirty="0">
                <a:solidFill>
                  <a:schemeClr val="tx1"/>
                </a:solidFill>
              </a:rPr>
            </a:br>
            <a:endParaRPr lang="en-US" dirty="0">
              <a:solidFill>
                <a:schemeClr val="tx1"/>
              </a:solidFill>
            </a:endParaRPr>
          </a:p>
        </p:txBody>
      </p:sp>
      <p:sp>
        <p:nvSpPr>
          <p:cNvPr id="3" name="Content Placeholder 2"/>
          <p:cNvSpPr>
            <a:spLocks noGrp="1"/>
          </p:cNvSpPr>
          <p:nvPr>
            <p:ph sz="quarter" idx="1"/>
          </p:nvPr>
        </p:nvSpPr>
        <p:spPr/>
        <p:txBody>
          <a:bodyPr/>
          <a:lstStyle/>
          <a:p>
            <a:r>
              <a:rPr lang="en-US" dirty="0"/>
              <a:t>Tripotassium </a:t>
            </a:r>
            <a:r>
              <a:rPr lang="en-US" dirty="0" smtClean="0"/>
              <a:t>phosphate is a foaming</a:t>
            </a:r>
            <a:r>
              <a:rPr lang="en-US" dirty="0"/>
              <a:t>, whipping and a </a:t>
            </a:r>
            <a:r>
              <a:rPr lang="en-US" dirty="0" smtClean="0"/>
              <a:t>emulsifier. It is water soluble and is classified as a ionic salt, it is mostly used as food additive.</a:t>
            </a:r>
          </a:p>
          <a:p>
            <a:endParaRPr lang="en-US" dirty="0"/>
          </a:p>
          <a:p>
            <a:r>
              <a:rPr lang="en-US" dirty="0" smtClean="0"/>
              <a:t>This isn't a very deadly substance but does have irritating effects on the body.  I found this substance in different boxes of brand cereals.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724400"/>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319587"/>
            <a:ext cx="2819400"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636"/>
            <a:ext cx="3257550" cy="14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011994"/>
      </p:ext>
    </p:extLst>
  </p:cSld>
  <p:clrMapOvr>
    <a:masterClrMapping/>
  </p:clrMapOvr>
  <p:transition spd="slow">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5000">
              <a:schemeClr val="tx1"/>
            </a:gs>
            <a:gs pos="70000">
              <a:srgbClr val="00B0F0"/>
            </a:gs>
            <a:gs pos="100000">
              <a:schemeClr val="tx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7600" cy="563562"/>
          </a:xfrm>
        </p:spPr>
        <p:txBody>
          <a:bodyPr/>
          <a:lstStyle/>
          <a:p>
            <a:pPr algn="ctr"/>
            <a:r>
              <a:rPr lang="en-US" dirty="0" smtClean="0">
                <a:solidFill>
                  <a:schemeClr val="tx1"/>
                </a:solidFill>
              </a:rPr>
              <a:t>Extreme Stomachaches </a:t>
            </a:r>
            <a:endParaRPr lang="en-US" dirty="0">
              <a:solidFill>
                <a:schemeClr val="tx1"/>
              </a:solidFill>
            </a:endParaRPr>
          </a:p>
        </p:txBody>
      </p:sp>
      <p:sp>
        <p:nvSpPr>
          <p:cNvPr id="3" name="Content Placeholder 2"/>
          <p:cNvSpPr>
            <a:spLocks noGrp="1"/>
          </p:cNvSpPr>
          <p:nvPr>
            <p:ph sz="quarter" idx="1"/>
          </p:nvPr>
        </p:nvSpPr>
        <p:spPr>
          <a:xfrm>
            <a:off x="533400" y="685800"/>
            <a:ext cx="7467600" cy="5026152"/>
          </a:xfrm>
        </p:spPr>
        <p:txBody>
          <a:bodyPr/>
          <a:lstStyle/>
          <a:p>
            <a:r>
              <a:rPr lang="en-US" dirty="0" smtClean="0"/>
              <a:t>While this substance isn't very bad for the human body, it still has effects on the stomach. While very large amounts of this substance you will feel lots of abdominal pain and it can actually </a:t>
            </a:r>
            <a:r>
              <a:rPr lang="en-US" dirty="0"/>
              <a:t>effect the gastric </a:t>
            </a:r>
            <a:r>
              <a:rPr lang="en-US" dirty="0" smtClean="0"/>
              <a:t>mucosa of the human stomach. </a:t>
            </a:r>
          </a:p>
          <a:p>
            <a:endParaRPr lang="en-US" dirty="0"/>
          </a:p>
          <a:p>
            <a:endParaRPr lang="en-US" dirty="0" smtClean="0"/>
          </a:p>
          <a:p>
            <a:r>
              <a:rPr lang="en-US" dirty="0" smtClean="0"/>
              <a:t>While this substance is actually quite safe, you still should eat it in large amounts. The body will respond with very intense pain in the abdominals and stomach regions  </a:t>
            </a:r>
            <a:endParaRPr lang="en-US" dirty="0"/>
          </a:p>
        </p:txBody>
      </p:sp>
    </p:spTree>
    <p:extLst>
      <p:ext uri="{BB962C8B-B14F-4D97-AF65-F5344CB8AC3E}">
        <p14:creationId xmlns:p14="http://schemas.microsoft.com/office/powerpoint/2010/main" val="2455647633"/>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tetrasodium pyrophosphate</a:t>
            </a:r>
          </a:p>
        </p:txBody>
      </p:sp>
      <p:sp>
        <p:nvSpPr>
          <p:cNvPr id="3" name="Content Placeholder 2"/>
          <p:cNvSpPr>
            <a:spLocks noGrp="1"/>
          </p:cNvSpPr>
          <p:nvPr>
            <p:ph sz="quarter" idx="1"/>
          </p:nvPr>
        </p:nvSpPr>
        <p:spPr/>
        <p:txBody>
          <a:bodyPr/>
          <a:lstStyle/>
          <a:p>
            <a:r>
              <a:rPr lang="en-US" dirty="0"/>
              <a:t>tetrasodium </a:t>
            </a:r>
            <a:r>
              <a:rPr lang="en-US" dirty="0" smtClean="0"/>
              <a:t>pyrophosphate is a </a:t>
            </a:r>
            <a:r>
              <a:rPr lang="en-US" dirty="0"/>
              <a:t>type salt made up of pyrophosphoric </a:t>
            </a:r>
            <a:r>
              <a:rPr lang="en-US" dirty="0" smtClean="0"/>
              <a:t>acids. </a:t>
            </a:r>
          </a:p>
          <a:p>
            <a:endParaRPr lang="en-US" dirty="0"/>
          </a:p>
          <a:p>
            <a:r>
              <a:rPr lang="en-US" dirty="0" smtClean="0"/>
              <a:t>The salt is generally used in different soaps and detergents, but in this case it was found in a package of Jell-O Butterscotch pudding.  </a:t>
            </a:r>
            <a:endParaRPr lang="en-US" dirty="0"/>
          </a:p>
        </p:txBody>
      </p:sp>
      <p:pic>
        <p:nvPicPr>
          <p:cNvPr id="1026" name="Picture 2" descr="http://www.china-phosphate.com/images/trisodium-phhosph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2400"/>
            <a:ext cx="25146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ineandplum.files.wordpress.com/2012/04/butterscotch-pud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49091"/>
            <a:ext cx="392083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lookchem.com/300w/2010/0626/7722-8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191000"/>
            <a:ext cx="2895600" cy="248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344551"/>
      </p:ext>
    </p:extLst>
  </p:cSld>
  <p:clrMapOvr>
    <a:masterClrMapping/>
  </p:clrMapOvr>
  <p:transition spd="slow">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rgbClr val="FFFF00"/>
                </a:solidFill>
              </a:rPr>
              <a:t>Hazards </a:t>
            </a:r>
            <a:endParaRPr lang="en-US" dirty="0">
              <a:solidFill>
                <a:srgbClr val="FFFF00"/>
              </a:solidFill>
            </a:endParaRPr>
          </a:p>
        </p:txBody>
      </p:sp>
      <p:sp>
        <p:nvSpPr>
          <p:cNvPr id="3" name="Content Placeholder 2"/>
          <p:cNvSpPr>
            <a:spLocks noGrp="1"/>
          </p:cNvSpPr>
          <p:nvPr>
            <p:ph sz="quarter" idx="1"/>
          </p:nvPr>
        </p:nvSpPr>
        <p:spPr/>
        <p:txBody>
          <a:bodyPr>
            <a:normAutofit lnSpcReduction="10000"/>
          </a:bodyPr>
          <a:lstStyle/>
          <a:p>
            <a:r>
              <a:rPr lang="en-US" dirty="0" smtClean="0">
                <a:solidFill>
                  <a:srgbClr val="FFFF00"/>
                </a:solidFill>
              </a:rPr>
              <a:t>The </a:t>
            </a:r>
            <a:r>
              <a:rPr lang="en-US" dirty="0">
                <a:solidFill>
                  <a:srgbClr val="FFFF00"/>
                </a:solidFill>
              </a:rPr>
              <a:t>tetrasodium </a:t>
            </a:r>
            <a:r>
              <a:rPr lang="en-US" dirty="0" smtClean="0">
                <a:solidFill>
                  <a:srgbClr val="FFFF00"/>
                </a:solidFill>
              </a:rPr>
              <a:t>pyrophosphate is generally okay to eat. However the substance is very hazardous when it comes to </a:t>
            </a:r>
            <a:r>
              <a:rPr lang="en-US" dirty="0" smtClean="0">
                <a:solidFill>
                  <a:srgbClr val="00B0F0"/>
                </a:solidFill>
              </a:rPr>
              <a:t>skin</a:t>
            </a:r>
            <a:r>
              <a:rPr lang="en-US" dirty="0" smtClean="0">
                <a:solidFill>
                  <a:srgbClr val="FFFF00"/>
                </a:solidFill>
              </a:rPr>
              <a:t> contact and </a:t>
            </a:r>
            <a:r>
              <a:rPr lang="en-US" b="1" dirty="0" smtClean="0">
                <a:solidFill>
                  <a:srgbClr val="00B0F0"/>
                </a:solidFill>
              </a:rPr>
              <a:t>especially</a:t>
            </a:r>
            <a:r>
              <a:rPr lang="en-US" dirty="0" smtClean="0">
                <a:solidFill>
                  <a:srgbClr val="00B0F0"/>
                </a:solidFill>
              </a:rPr>
              <a:t> eye</a:t>
            </a:r>
            <a:r>
              <a:rPr lang="en-US" dirty="0" smtClean="0">
                <a:solidFill>
                  <a:srgbClr val="FFFF00"/>
                </a:solidFill>
              </a:rPr>
              <a:t> contact. </a:t>
            </a:r>
          </a:p>
          <a:p>
            <a:endParaRPr lang="en-US" dirty="0">
              <a:solidFill>
                <a:srgbClr val="FFFF00"/>
              </a:solidFill>
            </a:endParaRPr>
          </a:p>
          <a:p>
            <a:r>
              <a:rPr lang="en-US" dirty="0" smtClean="0">
                <a:solidFill>
                  <a:srgbClr val="FFFF00"/>
                </a:solidFill>
              </a:rPr>
              <a:t>When this substances arrives into contact with your skin it can cause </a:t>
            </a:r>
            <a:r>
              <a:rPr lang="en-US" dirty="0" smtClean="0">
                <a:solidFill>
                  <a:srgbClr val="00B0F0"/>
                </a:solidFill>
              </a:rPr>
              <a:t>swelling</a:t>
            </a:r>
            <a:r>
              <a:rPr lang="en-US" dirty="0" smtClean="0">
                <a:solidFill>
                  <a:srgbClr val="FFFF00"/>
                </a:solidFill>
              </a:rPr>
              <a:t>, </a:t>
            </a:r>
            <a:r>
              <a:rPr lang="en-US" dirty="0" smtClean="0">
                <a:solidFill>
                  <a:srgbClr val="00B0F0"/>
                </a:solidFill>
              </a:rPr>
              <a:t>irritation</a:t>
            </a:r>
            <a:r>
              <a:rPr lang="en-US" dirty="0" smtClean="0">
                <a:solidFill>
                  <a:srgbClr val="FFFF00"/>
                </a:solidFill>
              </a:rPr>
              <a:t>, and even </a:t>
            </a:r>
            <a:r>
              <a:rPr lang="en-US" dirty="0" smtClean="0">
                <a:solidFill>
                  <a:srgbClr val="00B0F0"/>
                </a:solidFill>
              </a:rPr>
              <a:t>severe</a:t>
            </a:r>
            <a:r>
              <a:rPr lang="en-US" dirty="0" smtClean="0">
                <a:solidFill>
                  <a:srgbClr val="FFFF00"/>
                </a:solidFill>
              </a:rPr>
              <a:t> </a:t>
            </a:r>
            <a:r>
              <a:rPr lang="en-US" dirty="0" smtClean="0">
                <a:solidFill>
                  <a:srgbClr val="00B0F0"/>
                </a:solidFill>
              </a:rPr>
              <a:t>inflammation</a:t>
            </a:r>
            <a:r>
              <a:rPr lang="en-US" dirty="0" smtClean="0">
                <a:solidFill>
                  <a:srgbClr val="FFFF00"/>
                </a:solidFill>
              </a:rPr>
              <a:t>. </a:t>
            </a:r>
          </a:p>
          <a:p>
            <a:endParaRPr lang="en-US" dirty="0">
              <a:solidFill>
                <a:srgbClr val="FFFF00"/>
              </a:solidFill>
            </a:endParaRPr>
          </a:p>
          <a:p>
            <a:r>
              <a:rPr lang="en-US" dirty="0" smtClean="0">
                <a:solidFill>
                  <a:srgbClr val="FFFF00"/>
                </a:solidFill>
              </a:rPr>
              <a:t>A safer buffering agent that can be used instead of </a:t>
            </a:r>
            <a:r>
              <a:rPr lang="en-US" dirty="0">
                <a:solidFill>
                  <a:srgbClr val="FFFF00"/>
                </a:solidFill>
              </a:rPr>
              <a:t>this </a:t>
            </a:r>
            <a:r>
              <a:rPr lang="en-US" dirty="0" smtClean="0">
                <a:solidFill>
                  <a:srgbClr val="FFFF00"/>
                </a:solidFill>
              </a:rPr>
              <a:t>substance is </a:t>
            </a:r>
            <a:r>
              <a:rPr lang="en-US" dirty="0">
                <a:solidFill>
                  <a:srgbClr val="FFFF00"/>
                </a:solidFill>
              </a:rPr>
              <a:t>sodium acetate </a:t>
            </a:r>
            <a:r>
              <a:rPr lang="en-US" dirty="0" smtClean="0">
                <a:solidFill>
                  <a:srgbClr val="FFFF00"/>
                </a:solidFill>
              </a:rPr>
              <a:t>tyihydrate. It is much weaker and does not have as much hazards as this substance. </a:t>
            </a:r>
            <a:endParaRPr lang="en-US" dirty="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4165669692"/>
      </p:ext>
    </p:extLst>
  </p:cSld>
  <p:clrMapOvr>
    <a:masterClrMapping/>
  </p:clrMapOvr>
  <p:transition spd="slow">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sodium benzoate</a:t>
            </a:r>
          </a:p>
        </p:txBody>
      </p:sp>
      <p:sp>
        <p:nvSpPr>
          <p:cNvPr id="3" name="Content Placeholder 2"/>
          <p:cNvSpPr>
            <a:spLocks noGrp="1"/>
          </p:cNvSpPr>
          <p:nvPr>
            <p:ph sz="quarter" idx="1"/>
          </p:nvPr>
        </p:nvSpPr>
        <p:spPr/>
        <p:txBody>
          <a:bodyPr/>
          <a:lstStyle/>
          <a:p>
            <a:r>
              <a:rPr lang="en-US" dirty="0" smtClean="0"/>
              <a:t>Sodium Benzoate is mostly used for food preservation </a:t>
            </a:r>
            <a:r>
              <a:rPr lang="en-US" dirty="0"/>
              <a:t>along </a:t>
            </a:r>
            <a:r>
              <a:rPr lang="en-US" dirty="0" smtClean="0"/>
              <a:t>with antiseptic. </a:t>
            </a:r>
          </a:p>
          <a:p>
            <a:endParaRPr lang="en-US" dirty="0" smtClean="0"/>
          </a:p>
          <a:p>
            <a:r>
              <a:rPr lang="en-US" dirty="0" smtClean="0"/>
              <a:t>This time I </a:t>
            </a:r>
            <a:r>
              <a:rPr lang="en-US" dirty="0"/>
              <a:t>found sodium </a:t>
            </a:r>
            <a:r>
              <a:rPr lang="en-US" dirty="0" smtClean="0"/>
              <a:t>benzoate in a can of Road </a:t>
            </a:r>
            <a:r>
              <a:rPr lang="en-US" dirty="0"/>
              <a:t>H</a:t>
            </a:r>
            <a:r>
              <a:rPr lang="en-US" dirty="0" smtClean="0"/>
              <a:t>ouse Hot Sauce. It is a salt that is not soluble in cold water and does have different effect on your body .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2400"/>
            <a:ext cx="32480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763" y="4669223"/>
            <a:ext cx="2838450" cy="178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305782"/>
            <a:ext cx="28575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787845"/>
      </p:ext>
    </p:extLst>
  </p:cSld>
  <p:clrMapOvr>
    <a:masterClrMapping/>
  </p:clrMapOvr>
  <p:transition spd="slow">
    <p:cover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81800" cy="868362"/>
          </a:xfrm>
        </p:spPr>
        <p:txBody>
          <a:bodyPr/>
          <a:lstStyle/>
          <a:p>
            <a:pPr algn="ctr"/>
            <a:r>
              <a:rPr lang="en-US" b="1" dirty="0" smtClean="0">
                <a:solidFill>
                  <a:schemeClr val="tx1"/>
                </a:solidFill>
              </a:rPr>
              <a:t>Dangerous</a:t>
            </a:r>
            <a:r>
              <a:rPr lang="en-US" dirty="0" smtClean="0">
                <a:solidFill>
                  <a:schemeClr val="tx1"/>
                </a:solidFill>
              </a:rPr>
              <a:t>?  </a:t>
            </a:r>
            <a:endParaRPr lang="en-US" dirty="0">
              <a:solidFill>
                <a:schemeClr val="tx1"/>
              </a:solidFill>
            </a:endParaRPr>
          </a:p>
        </p:txBody>
      </p:sp>
      <p:sp>
        <p:nvSpPr>
          <p:cNvPr id="3" name="Content Placeholder 2"/>
          <p:cNvSpPr>
            <a:spLocks noGrp="1"/>
          </p:cNvSpPr>
          <p:nvPr>
            <p:ph sz="quarter" idx="1"/>
          </p:nvPr>
        </p:nvSpPr>
        <p:spPr>
          <a:xfrm>
            <a:off x="533400" y="1295400"/>
            <a:ext cx="7467600" cy="4267200"/>
          </a:xfrm>
        </p:spPr>
        <p:txBody>
          <a:bodyPr>
            <a:noAutofit/>
          </a:bodyPr>
          <a:lstStyle/>
          <a:p>
            <a:r>
              <a:rPr lang="en-US" dirty="0"/>
              <a:t>Sodium </a:t>
            </a:r>
            <a:r>
              <a:rPr lang="en-US" dirty="0" smtClean="0"/>
              <a:t>Benzoate can lead to sickness in very large amounts. This salt is a prime ingredients in many kinds of soft drinks and food dyes.</a:t>
            </a:r>
          </a:p>
          <a:p>
            <a:endParaRPr lang="en-US" dirty="0" smtClean="0"/>
          </a:p>
          <a:p>
            <a:r>
              <a:rPr lang="en-US" dirty="0" smtClean="0"/>
              <a:t>As a result of being in food dyes, there has been a lot of rumors of this substance increasing ADD in the childhood audience. </a:t>
            </a:r>
            <a:endParaRPr lang="en-US" dirty="0"/>
          </a:p>
          <a:p>
            <a:endParaRPr lang="en-US" dirty="0" smtClean="0"/>
          </a:p>
          <a:p>
            <a:r>
              <a:rPr lang="en-US" dirty="0" smtClean="0"/>
              <a:t>Recently in Australia there have been an invention of which a scientist could have found a natural alterative. Natural blends of herbs could prove to have the same taste and be much more forgiving on the human body.</a:t>
            </a:r>
            <a:endParaRPr lang="en-US" dirty="0"/>
          </a:p>
          <a:p>
            <a:endParaRPr lang="en-US" dirty="0"/>
          </a:p>
        </p:txBody>
      </p:sp>
    </p:spTree>
    <p:extLst>
      <p:ext uri="{BB962C8B-B14F-4D97-AF65-F5344CB8AC3E}">
        <p14:creationId xmlns:p14="http://schemas.microsoft.com/office/powerpoint/2010/main" val="3359487685"/>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Calcium Disodium (</a:t>
            </a:r>
            <a:r>
              <a:rPr lang="en-US" dirty="0" smtClean="0"/>
              <a:t>EDTA)</a:t>
            </a:r>
            <a:endParaRPr lang="en-US" dirty="0"/>
          </a:p>
        </p:txBody>
      </p:sp>
      <p:sp>
        <p:nvSpPr>
          <p:cNvPr id="3" name="Content Placeholder 2"/>
          <p:cNvSpPr>
            <a:spLocks noGrp="1"/>
          </p:cNvSpPr>
          <p:nvPr>
            <p:ph sz="quarter" idx="1"/>
          </p:nvPr>
        </p:nvSpPr>
        <p:spPr/>
        <p:txBody>
          <a:bodyPr/>
          <a:lstStyle/>
          <a:p>
            <a:r>
              <a:rPr lang="en-US" dirty="0"/>
              <a:t>Calcium </a:t>
            </a:r>
            <a:r>
              <a:rPr lang="en-US" dirty="0" smtClean="0"/>
              <a:t>Disodium </a:t>
            </a:r>
            <a:r>
              <a:rPr lang="en-US" dirty="0"/>
              <a:t>or </a:t>
            </a:r>
            <a:r>
              <a:rPr lang="en-US" dirty="0" smtClean="0"/>
              <a:t>known as  Ethylenediaminetetraacetic is actually not  a salt, but a type of acid. </a:t>
            </a:r>
          </a:p>
          <a:p>
            <a:endParaRPr lang="en-US" dirty="0"/>
          </a:p>
          <a:p>
            <a:r>
              <a:rPr lang="en-US" dirty="0" smtClean="0"/>
              <a:t>It is mostly used a vitamin booster but can have serious effects on the human body. I found this substance in a jar of Mayonnaise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25" y="152400"/>
            <a:ext cx="23812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953000"/>
            <a:ext cx="3280064"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829175"/>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542108"/>
      </p:ext>
    </p:extLst>
  </p:cSld>
  <p:clrMapOvr>
    <a:masterClrMapping/>
  </p:clrMapOvr>
  <p:transition spd="slow">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45000">
              <a:schemeClr val="tx1"/>
            </a:gs>
            <a:gs pos="70000">
              <a:schemeClr val="bg2">
                <a:lumMod val="90000"/>
              </a:schemeClr>
            </a:gs>
            <a:gs pos="100000">
              <a:schemeClr val="tx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algn="ctr"/>
            <a:r>
              <a:rPr lang="en-US" dirty="0" smtClean="0">
                <a:solidFill>
                  <a:srgbClr val="FF0000"/>
                </a:solidFill>
              </a:rPr>
              <a:t>Consequences </a:t>
            </a:r>
            <a:endParaRPr lang="en-US" dirty="0">
              <a:solidFill>
                <a:srgbClr val="FF0000"/>
              </a:solidFill>
            </a:endParaRPr>
          </a:p>
        </p:txBody>
      </p:sp>
      <p:sp>
        <p:nvSpPr>
          <p:cNvPr id="3" name="Content Placeholder 2"/>
          <p:cNvSpPr>
            <a:spLocks noGrp="1"/>
          </p:cNvSpPr>
          <p:nvPr>
            <p:ph sz="quarter" idx="1"/>
          </p:nvPr>
        </p:nvSpPr>
        <p:spPr>
          <a:xfrm>
            <a:off x="457200" y="1219200"/>
            <a:ext cx="7467600" cy="4873752"/>
          </a:xfrm>
        </p:spPr>
        <p:txBody>
          <a:bodyPr/>
          <a:lstStyle/>
          <a:p>
            <a:r>
              <a:rPr lang="en-US" dirty="0" smtClean="0">
                <a:solidFill>
                  <a:srgbClr val="FF0000"/>
                </a:solidFill>
              </a:rPr>
              <a:t>This substance can lead to mal-absorption  and lower vitamin levels in the body.  It can also cause different allergic reactions with the body. These reactions could anything to swelling and fever or cause death. </a:t>
            </a:r>
          </a:p>
          <a:p>
            <a:endParaRPr lang="en-US" dirty="0">
              <a:solidFill>
                <a:srgbClr val="FF0000"/>
              </a:solidFill>
            </a:endParaRPr>
          </a:p>
          <a:p>
            <a:r>
              <a:rPr lang="en-US" dirty="0" smtClean="0">
                <a:solidFill>
                  <a:srgbClr val="FF0000"/>
                </a:solidFill>
              </a:rPr>
              <a:t>So far there is no real Alternative in this substance. Sense it is used for anything to vitamin enhancer to a quality preserver. Mostly just natural alternatives</a:t>
            </a:r>
            <a:r>
              <a:rPr lang="en-US" dirty="0">
                <a:solidFill>
                  <a:srgbClr val="FF0000"/>
                </a:solidFill>
              </a:rPr>
              <a:t> </a:t>
            </a:r>
            <a:r>
              <a:rPr lang="en-US" dirty="0" smtClean="0">
                <a:solidFill>
                  <a:srgbClr val="FF0000"/>
                </a:solidFill>
              </a:rPr>
              <a:t>live Olive or coconut oils will </a:t>
            </a:r>
            <a:r>
              <a:rPr lang="en-US" smtClean="0">
                <a:solidFill>
                  <a:srgbClr val="FF0000"/>
                </a:solidFill>
              </a:rPr>
              <a:t>do well.  </a:t>
            </a:r>
            <a:endParaRPr lang="en-US" dirty="0">
              <a:solidFill>
                <a:srgbClr val="FF0000"/>
              </a:solidFill>
            </a:endParaRPr>
          </a:p>
        </p:txBody>
      </p:sp>
    </p:spTree>
    <p:extLst>
      <p:ext uri="{BB962C8B-B14F-4D97-AF65-F5344CB8AC3E}">
        <p14:creationId xmlns:p14="http://schemas.microsoft.com/office/powerpoint/2010/main" val="37012445"/>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Sodium laureth sulfate</a:t>
            </a:r>
            <a:br>
              <a:rPr lang="en-US" dirty="0"/>
            </a:br>
            <a:endParaRPr lang="en-US" dirty="0"/>
          </a:p>
        </p:txBody>
      </p:sp>
      <p:sp>
        <p:nvSpPr>
          <p:cNvPr id="3" name="Content Placeholder 2"/>
          <p:cNvSpPr>
            <a:spLocks noGrp="1"/>
          </p:cNvSpPr>
          <p:nvPr>
            <p:ph sz="quarter" idx="1"/>
          </p:nvPr>
        </p:nvSpPr>
        <p:spPr/>
        <p:txBody>
          <a:bodyPr/>
          <a:lstStyle/>
          <a:p>
            <a:r>
              <a:rPr lang="en-US" dirty="0"/>
              <a:t>Sodium laureth </a:t>
            </a:r>
            <a:r>
              <a:rPr lang="en-US" dirty="0" smtClean="0"/>
              <a:t>sulfate is a soaking agent that is used in many different detergents and personal care products. The substance is cheap and very easy to use, thus making it very popular.</a:t>
            </a:r>
          </a:p>
          <a:p>
            <a:endParaRPr lang="en-US" dirty="0"/>
          </a:p>
          <a:p>
            <a:r>
              <a:rPr lang="en-US" dirty="0" smtClean="0"/>
              <a:t>But even though the substance is cheap and easy it can bring dangerous sicknesses to the human body. I found this substance in a bottle of Body wash. </a:t>
            </a:r>
            <a:r>
              <a:rPr lang="en-US" dirty="0"/>
              <a:t/>
            </a:r>
            <a:br>
              <a:rPr lang="en-US" dirty="0"/>
            </a:b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562600"/>
            <a:ext cx="46863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1" y="34636"/>
            <a:ext cx="2572616" cy="157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7757" y="4343400"/>
            <a:ext cx="180931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96768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Deadly  </a:t>
            </a:r>
            <a:r>
              <a:rPr lang="en-US" dirty="0" smtClean="0">
                <a:solidFill>
                  <a:schemeClr val="bg1"/>
                </a:solidFill>
              </a:rPr>
              <a:t>Concentrations </a:t>
            </a:r>
            <a:endParaRPr lang="en-US" dirty="0">
              <a:solidFill>
                <a:schemeClr val="bg1"/>
              </a:solidFill>
            </a:endParaRPr>
          </a:p>
        </p:txBody>
      </p:sp>
      <p:sp>
        <p:nvSpPr>
          <p:cNvPr id="3" name="Content Placeholder 2"/>
          <p:cNvSpPr>
            <a:spLocks noGrp="1"/>
          </p:cNvSpPr>
          <p:nvPr>
            <p:ph sz="quarter" idx="1"/>
          </p:nvPr>
        </p:nvSpPr>
        <p:spPr/>
        <p:txBody>
          <a:bodyPr/>
          <a:lstStyle/>
          <a:p>
            <a:r>
              <a:rPr lang="en-US" dirty="0" smtClean="0">
                <a:solidFill>
                  <a:schemeClr val="bg1"/>
                </a:solidFill>
              </a:rPr>
              <a:t>Large concentrations of this substance can lead to highly irritate skin and cause damage to it. As a result of this being in a liquid state the substance is very easy to get into your eyes. When the substance gets to your eyes it can cause permanent damage</a:t>
            </a:r>
            <a:r>
              <a:rPr lang="en-US" dirty="0">
                <a:solidFill>
                  <a:schemeClr val="bg1"/>
                </a:solidFill>
              </a:rPr>
              <a:t>. laureth </a:t>
            </a:r>
            <a:r>
              <a:rPr lang="en-US" dirty="0" smtClean="0">
                <a:solidFill>
                  <a:schemeClr val="bg1"/>
                </a:solidFill>
              </a:rPr>
              <a:t>also can’t be metabolized by the liver.</a:t>
            </a:r>
          </a:p>
          <a:p>
            <a:endParaRPr lang="en-US" dirty="0">
              <a:solidFill>
                <a:schemeClr val="bg1"/>
              </a:solidFill>
            </a:endParaRPr>
          </a:p>
          <a:p>
            <a:r>
              <a:rPr lang="en-US" sz="2000" dirty="0">
                <a:solidFill>
                  <a:schemeClr val="bg1"/>
                </a:solidFill>
              </a:rPr>
              <a:t>SODIUM COCO </a:t>
            </a:r>
            <a:r>
              <a:rPr lang="en-US" sz="2000" dirty="0" smtClean="0">
                <a:solidFill>
                  <a:schemeClr val="bg1"/>
                </a:solidFill>
              </a:rPr>
              <a:t>SULFATE is a significantly greater product because it is much more safe. The natural use of coconuts help the skin and body instead of factory made products. </a:t>
            </a:r>
            <a:endParaRPr lang="en-US" sz="2000" dirty="0">
              <a:solidFill>
                <a:schemeClr val="bg1"/>
              </a:solidFill>
            </a:endParaRPr>
          </a:p>
          <a:p>
            <a:endParaRPr lang="en-US" i="1" dirty="0">
              <a:solidFill>
                <a:schemeClr val="bg1"/>
              </a:solidFill>
            </a:endParaRPr>
          </a:p>
        </p:txBody>
      </p:sp>
    </p:spTree>
    <p:extLst>
      <p:ext uri="{BB962C8B-B14F-4D97-AF65-F5344CB8AC3E}">
        <p14:creationId xmlns:p14="http://schemas.microsoft.com/office/powerpoint/2010/main" val="1038112487"/>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237</TotalTime>
  <Words>690</Words>
  <Application>Microsoft Office PowerPoint</Application>
  <PresentationFormat>On-screen Show (4:3)</PresentationFormat>
  <Paragraphs>46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Century Schoolbook</vt:lpstr>
      <vt:lpstr>Wingdings</vt:lpstr>
      <vt:lpstr>Wingdings 2</vt:lpstr>
      <vt:lpstr>Oriel</vt:lpstr>
      <vt:lpstr>Ingredients Exposed</vt:lpstr>
      <vt:lpstr>tetrasodium pyrophosphate</vt:lpstr>
      <vt:lpstr>Hazards </vt:lpstr>
      <vt:lpstr>sodium benzoate</vt:lpstr>
      <vt:lpstr>Dangerous?  </vt:lpstr>
      <vt:lpstr>Calcium Disodium (EDTA)</vt:lpstr>
      <vt:lpstr>Consequences </vt:lpstr>
      <vt:lpstr>Sodium laureth sulfate </vt:lpstr>
      <vt:lpstr>Deadly  Concentrations </vt:lpstr>
      <vt:lpstr>Tripotassium phosphate </vt:lpstr>
      <vt:lpstr>Extreme Stomachaches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dc:creator>
  <cp:lastModifiedBy>Verissimo, Shannon</cp:lastModifiedBy>
  <cp:revision>15</cp:revision>
  <dcterms:created xsi:type="dcterms:W3CDTF">2013-03-25T21:25:01Z</dcterms:created>
  <dcterms:modified xsi:type="dcterms:W3CDTF">2014-05-01T14:54:41Z</dcterms:modified>
</cp:coreProperties>
</file>